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77" r:id="rId4"/>
  </p:sldMasterIdLst>
  <p:notesMasterIdLst>
    <p:notesMasterId r:id="rId15"/>
  </p:notesMasterIdLst>
  <p:sldIdLst>
    <p:sldId id="286" r:id="rId5"/>
    <p:sldId id="258" r:id="rId6"/>
    <p:sldId id="256" r:id="rId7"/>
    <p:sldId id="259" r:id="rId8"/>
    <p:sldId id="275" r:id="rId9"/>
    <p:sldId id="284" r:id="rId10"/>
    <p:sldId id="283" r:id="rId11"/>
    <p:sldId id="285" r:id="rId12"/>
    <p:sldId id="282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9DA-49C1-B932-1402B8BAA396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DA-49C1-B932-1402B8BAA396}"/>
              </c:ext>
            </c:extLst>
          </c:dPt>
          <c:dPt>
            <c:idx val="2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DA-49C1-B932-1402B8BAA396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9DA-49C1-B932-1402B8BAA39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A-49C1-B932-1402B8BAA3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E6-4FB6-A526-77F3AF89B08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2DE-4114-8ADB-160B354B4AC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2DE-4114-8ADB-160B354B4AC0}"/>
              </c:ext>
            </c:extLst>
          </c:dPt>
          <c:dPt>
            <c:idx val="3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2DE-4114-8ADB-160B354B4AC0}"/>
              </c:ext>
            </c:extLst>
          </c:dPt>
          <c:dPt>
            <c:idx val="4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DE-4114-8ADB-160B354B4AC0}"/>
              </c:ext>
            </c:extLst>
          </c:dPt>
          <c:dPt>
            <c:idx val="5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DE-4114-8ADB-160B354B4AC0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2DE-4114-8ADB-160B354B4AC0}"/>
              </c:ext>
            </c:extLst>
          </c:dPt>
          <c:dPt>
            <c:idx val="7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2DE-4114-8ADB-160B354B4AC0}"/>
              </c:ext>
            </c:extLst>
          </c:dPt>
          <c:cat>
            <c:strRef>
              <c:f>Sheet1!$A$2:$A$9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E-4114-8ADB-160B354B4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EE1D1-0D56-4E3B-9683-C8CE8274BB10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2EB07-BAEC-4E61-8981-9AC7FD813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41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81A707-0A4C-444E-BBAC-8F56E4534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21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81A707-0A4C-444E-BBAC-8F56E4534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27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81A707-0A4C-444E-BBAC-8F56E4534D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50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3B5E-727F-AF34-CD35-7B45753FC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21236-139C-5CBD-7B8D-E804AD7D4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D919-DF9B-9E7E-39EB-5EEEE147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A9065-ECEA-86DB-C2C3-5C7AFA93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311B9-535C-6F06-9790-5CE493B5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425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8365-03F0-3B01-9E9B-1E2DB11B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3B9EE9-54AB-603B-008A-4C9FF1A3C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B7E7D-1ACF-F736-8E43-90B2EFA3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AFD8E-141B-A98B-67A5-7B3743E9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BCCE-5A62-B0E9-F768-09A14D1A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470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502F8-77E4-2462-0749-D5B01245D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AE602-0ADE-659E-F49A-A0687080E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B294F-2C96-30DE-059B-34690C91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DE911-8B22-3796-AC08-4579E1BC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3F75F-EAFC-1688-6A77-190260D1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034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3CE8-F385-7B7A-8FA5-65757415C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72DDBF-4EA5-5C6F-626E-A9444B853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EF615-1088-F0D5-2FFB-03FE39A3F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33D4-257B-A5A2-2CC0-FB77A0A0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405BA-A519-CF14-B037-3D585469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7947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F0F7-12DB-6730-CFC0-F42CD948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31D3-166D-9D94-6527-FD32D4A0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2CB6-3221-1F5F-A5F9-2910B74C3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6805B-893A-90AF-2980-903CB8EE7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0EECD-0D4A-C165-6FAA-97CD404E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1952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411F-CA45-D232-EF15-55E5E12F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5586-3E52-0B5C-B911-9E56C1D68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9CFEE-51F3-DE71-A1DF-52F9F51F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75AD7-972A-ECA1-102D-FEF3F5FA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3E195-758D-714B-5B3F-4E6769C0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766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B675-FCCD-F03E-818F-2F9A151EC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CE6FE-ADFE-CE8A-5BB6-4CA6972D5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D97E0-84C9-3FBF-5DB9-EB43F20CE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DCBC6-42EE-E1C8-FEB3-202F3909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45FAD-2550-CF8C-04A3-5C1B904D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B4BE1-683A-0724-989D-C9E1CD44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533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97BC-205C-47B7-877E-ED51B746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F5C41-1E11-564C-C243-7AD87E3D1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D541A-38CC-5772-7D21-758B74CE2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72019-BC23-626E-7E0F-75E9ED39D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C98BFB-88E0-864C-5B5B-743FC053C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6CC64-8F1C-38BD-2807-7BCDEA75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DDC4CA-A600-538A-6BE1-6505C3DF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323306-DF05-2B0D-EAA7-954A9ABC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5884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B5D2-15EA-2CC7-4C52-F16AB0F1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1E6B1-74EB-B4AE-03B1-717032CD3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BBCFB-9C84-097C-8074-9C26881E7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CEBDA-DD8C-E1DF-5E19-CD8AD40F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6634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F0F8B-7C34-8881-438B-76454AC2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32E4F-6E6E-0E84-CEB0-2FB43969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7F8F-494B-994D-2F10-30070472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8756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8B0B-F0E3-58D7-FB18-90491BE9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3325D-07E3-AAAD-075D-F644F8EAB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B78A5-12BC-9383-0895-A73188DB1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43E52-32DF-AFE3-1765-4302B344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49AFB-3CEE-AF1C-EF21-41A28478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51541-D111-CFDC-6BE8-916160FB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5988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63DD-6BA6-9621-6A55-07462470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9391C-BC50-2CEA-95B2-BFF009BC7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D1E4D-22C9-5C1F-FC13-A915FA46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F9305-0DB9-B8AB-B017-92B8FF2D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259AA-66F8-8899-EBB8-19B15571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3585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30BF-5867-6486-51F7-B0C7D869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6F233-176E-3107-CA7F-73A495789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9A8ED-5BAE-E307-AA28-143D36E82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7DBAD-66FC-32A3-EC72-655FED99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DF2E4-CEF8-0378-A8ED-DF5955F0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98352-0786-0F0C-90B6-8D4D5484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913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6C91-6725-72FE-8C2B-36C46F37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8175F-0DD5-87A9-CBE8-B39DD2FAA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D2253-C879-A618-035C-606AE1670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0025A-EEA0-5BF7-421B-EBD36BCE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6DE0D-129D-115A-7C02-2B3E7C93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0553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9E0CF-D345-A615-4CEC-45D305722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CADAB-BF9E-BA4A-1903-F26D7B3A4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2D04-7C4B-C98C-2756-782E50CB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3A5F-34CD-1752-D249-4ACF9C88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A7A36-1A3C-B2DE-C781-9F85C9A4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809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8A0F1A-22FB-45FF-80D6-4FE63A63E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8769"/>
            <a:ext cx="12192000" cy="39292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 sz="1588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0BD0440-9D47-4C93-95F9-EFC0FCF1C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3986" y="3154680"/>
            <a:ext cx="3502429" cy="2544585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53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62D81F5-56E3-4D39-96F6-6C09DF4C28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3986" y="5762528"/>
            <a:ext cx="3502429" cy="399710"/>
          </a:xfr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1059" cap="all" spc="265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332832" indent="0" algn="ctr">
              <a:buNone/>
              <a:defRPr sz="1456"/>
            </a:lvl2pPr>
            <a:lvl3pPr marL="665665" indent="0" algn="ctr">
              <a:buNone/>
              <a:defRPr sz="1310"/>
            </a:lvl3pPr>
            <a:lvl4pPr marL="998497" indent="0" algn="ctr">
              <a:buNone/>
              <a:defRPr sz="1165"/>
            </a:lvl4pPr>
            <a:lvl5pPr marL="1331330" indent="0" algn="ctr">
              <a:buNone/>
              <a:defRPr sz="1165"/>
            </a:lvl5pPr>
            <a:lvl6pPr marL="1664162" indent="0" algn="ctr">
              <a:buNone/>
              <a:defRPr sz="1165"/>
            </a:lvl6pPr>
            <a:lvl7pPr marL="1996995" indent="0" algn="ctr">
              <a:buNone/>
              <a:defRPr sz="1165"/>
            </a:lvl7pPr>
            <a:lvl8pPr marL="2329827" indent="0" algn="ctr">
              <a:buNone/>
              <a:defRPr sz="1165"/>
            </a:lvl8pPr>
            <a:lvl9pPr marL="2662660" indent="0" algn="ctr">
              <a:buNone/>
              <a:defRPr sz="1165"/>
            </a:lvl9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023C27-C474-480F-BC7F-9C1AAFCAD9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2928769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51B54BE4-E4FF-CB9D-4AA3-438520D04D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474" y="3154679"/>
            <a:ext cx="3513512" cy="392612"/>
          </a:xfrm>
        </p:spPr>
        <p:txBody>
          <a:bodyPr lIns="91440" anchor="ctr">
            <a:noAutofit/>
          </a:bodyPr>
          <a:lstStyle>
            <a:lvl1pPr marL="0" indent="0">
              <a:spcBef>
                <a:spcPts val="0"/>
              </a:spcBef>
              <a:buNone/>
              <a:defRPr sz="2118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86030C3-0988-4616-B1A6-DC729760D6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091" y="3606501"/>
            <a:ext cx="3507408" cy="29921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013E0E94-05A3-AF4B-2D4B-AD8A4E2F8F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701" y="3135968"/>
            <a:ext cx="3513512" cy="392612"/>
          </a:xfrm>
        </p:spPr>
        <p:txBody>
          <a:bodyPr lIns="91440" anchor="ctr">
            <a:noAutofit/>
          </a:bodyPr>
          <a:lstStyle>
            <a:lvl1pPr marL="0" indent="0">
              <a:spcBef>
                <a:spcPts val="0"/>
              </a:spcBef>
              <a:buNone/>
              <a:defRPr sz="2118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569348C-F945-4CEC-9698-686F8ABC8B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5804" y="3606501"/>
            <a:ext cx="3507408" cy="1536753"/>
          </a:xfrm>
        </p:spPr>
        <p:txBody>
          <a:bodyPr>
            <a:normAutofit/>
          </a:bodyPr>
          <a:lstStyle>
            <a:lvl1pPr marL="0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0013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7DA993-9462-4064-B89B-BCEF27D4D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6638" y="2939786"/>
            <a:ext cx="4073445" cy="39182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 sz="1588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931403-AA2F-415D-BC4C-E1168B62C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467" y="2937422"/>
            <a:ext cx="4073445" cy="39205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 sz="1588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9F801B-9725-432B-9CE8-6F353446E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092" y="3429000"/>
            <a:ext cx="3399366" cy="419396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US" sz="2118" b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882"/>
              </a:spcBef>
              <a:buFont typeface="Arial" panose="020B0604020202020204" pitchFamily="34" charset="0"/>
            </a:pPr>
            <a:r>
              <a:rPr lang="en-US" dirty="0"/>
              <a:t>Click to add text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6E48971-37C3-4BED-A53F-BBE4AE0A58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82"/>
            <a:ext cx="4051978" cy="293742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76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B83E81-869F-4BAD-AEC6-B87F2B879A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092" y="3891520"/>
            <a:ext cx="3399366" cy="2748387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1059"/>
              </a:spcBef>
              <a:buFont typeface="Arial" panose="020B0604020202020204" pitchFamily="34" charset="0"/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98F7F43-9F0A-4A12-909E-A0A45D5129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0921" y="0"/>
            <a:ext cx="3509818" cy="576303"/>
          </a:xfrm>
        </p:spPr>
        <p:txBody>
          <a:bodyPr lIns="0" anchor="b">
            <a:noAutofit/>
          </a:bodyPr>
          <a:lstStyle>
            <a:lvl1pPr marL="0" indent="0">
              <a:buNone/>
              <a:defRPr sz="2118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5331389-512C-445A-AAE9-512161E810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0536" y="576303"/>
            <a:ext cx="3509818" cy="306502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spcBef>
                <a:spcPts val="1059"/>
              </a:spcBef>
              <a:buFont typeface="Arial" panose="020B0604020202020204" pitchFamily="34" charset="0"/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spcBef>
                <a:spcPts val="1059"/>
              </a:spcBef>
              <a:buNone/>
              <a:defRPr sz="1059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6D9E3AF-002F-496A-AE6E-5675F6459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7848" y="3945688"/>
            <a:ext cx="4058182" cy="291231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76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E35617C7-C13A-4F76-8C0C-AF5E38C622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6031" y="0"/>
            <a:ext cx="4065970" cy="2937422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76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77F65966-649A-4014-AAD1-3121592E2E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27413" y="3838862"/>
            <a:ext cx="3499519" cy="274838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11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03433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2pPr>
            <a:lvl3pPr marL="806867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3pPr>
            <a:lvl4pPr marL="1210300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4pPr>
            <a:lvl5pPr marL="1613733" indent="0">
              <a:lnSpc>
                <a:spcPct val="100000"/>
              </a:lnSpc>
              <a:buNone/>
              <a:defRPr sz="12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1302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sid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8A0F1A-22FB-45FF-80D6-4FE63A63E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09" y="0"/>
            <a:ext cx="4066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</a:pPr>
            <a:endParaRPr lang="en-US" sz="1588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1E5D2-6D16-41B9-8D95-C3831084A5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3986" y="4159142"/>
            <a:ext cx="3502429" cy="1561914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530" b="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1E1772A-8C1A-43F8-A297-A2A1C4961A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3986" y="5762528"/>
            <a:ext cx="3502429" cy="399710"/>
          </a:xfrm>
        </p:spPr>
        <p:txBody>
          <a:bodyPr vert="horz">
            <a:normAutofit/>
          </a:bodyPr>
          <a:lstStyle>
            <a:lvl1pPr marL="0" indent="0" algn="ctr">
              <a:lnSpc>
                <a:spcPct val="100000"/>
              </a:lnSpc>
              <a:buNone/>
              <a:defRPr sz="1059" cap="all" spc="265" baseline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  <a:lvl2pPr marL="332832" indent="0" algn="ctr">
              <a:buNone/>
              <a:defRPr sz="1456"/>
            </a:lvl2pPr>
            <a:lvl3pPr marL="665665" indent="0" algn="ctr">
              <a:buNone/>
              <a:defRPr sz="1310"/>
            </a:lvl3pPr>
            <a:lvl4pPr marL="998497" indent="0" algn="ctr">
              <a:buNone/>
              <a:defRPr sz="1165"/>
            </a:lvl4pPr>
            <a:lvl5pPr marL="1331330" indent="0" algn="ctr">
              <a:buNone/>
              <a:defRPr sz="1165"/>
            </a:lvl5pPr>
            <a:lvl6pPr marL="1664162" indent="0" algn="ctr">
              <a:buNone/>
              <a:defRPr sz="1165"/>
            </a:lvl6pPr>
            <a:lvl7pPr marL="1996995" indent="0" algn="ctr">
              <a:buNone/>
              <a:defRPr sz="1165"/>
            </a:lvl7pPr>
            <a:lvl8pPr marL="2329827" indent="0" algn="ctr">
              <a:buNone/>
              <a:defRPr sz="1165"/>
            </a:lvl8pPr>
            <a:lvl9pPr marL="2662660" indent="0" algn="ctr">
              <a:buNone/>
              <a:defRPr sz="1165"/>
            </a:lvl9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92751-E9EF-463C-8C1E-1AA3A9B1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6909" y="3429000"/>
            <a:ext cx="4058182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655C91-4C63-7435-25A3-BB5C8713D9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7091" y="248914"/>
            <a:ext cx="3507895" cy="1467731"/>
          </a:xfrm>
        </p:spPr>
        <p:txBody>
          <a:bodyPr anchor="b">
            <a:noAutofit/>
          </a:bodyPr>
          <a:lstStyle>
            <a:lvl1pPr marL="0" indent="0">
              <a:buNone/>
              <a:defRPr sz="2118" b="0">
                <a:solidFill>
                  <a:schemeClr val="bg1"/>
                </a:solidFill>
                <a:latin typeface="+mj-lt"/>
              </a:defRPr>
            </a:lvl1pPr>
            <a:lvl2pPr marL="403433" indent="0">
              <a:buNone/>
              <a:defRPr>
                <a:solidFill>
                  <a:schemeClr val="bg1"/>
                </a:solidFill>
              </a:defRPr>
            </a:lvl2pPr>
            <a:lvl3pPr marL="806867" indent="0">
              <a:buNone/>
              <a:defRPr>
                <a:solidFill>
                  <a:schemeClr val="bg1"/>
                </a:solidFill>
              </a:defRPr>
            </a:lvl3pPr>
            <a:lvl4pPr marL="1210300" indent="0">
              <a:buNone/>
              <a:defRPr>
                <a:solidFill>
                  <a:schemeClr val="bg1"/>
                </a:solidFill>
              </a:defRPr>
            </a:lvl4pPr>
            <a:lvl5pPr marL="161373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86030C3-0988-4616-B1A6-DC729760D6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091" y="1803870"/>
            <a:ext cx="3507408" cy="42415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spcBef>
                <a:spcPts val="1059"/>
              </a:spcBef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023C27-C474-480F-BC7F-9C1AAFCAD9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64001" y="0"/>
            <a:ext cx="8128000" cy="389964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7622711-E5B3-A1BF-1F1D-7E5BD1EE63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4804" y="3989525"/>
            <a:ext cx="3513512" cy="591585"/>
          </a:xfrm>
        </p:spPr>
        <p:txBody>
          <a:bodyPr lIns="91440" anchor="ctr">
            <a:noAutofit/>
          </a:bodyPr>
          <a:lstStyle>
            <a:lvl1pPr marL="0" indent="0">
              <a:spcBef>
                <a:spcPts val="0"/>
              </a:spcBef>
              <a:buNone/>
              <a:defRPr sz="2118" b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67651986-01F3-4697-A0D4-31F6A10983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5804" y="4602435"/>
            <a:ext cx="3507408" cy="1536753"/>
          </a:xfrm>
        </p:spPr>
        <p:txBody>
          <a:bodyPr>
            <a:normAutofit/>
          </a:bodyPr>
          <a:lstStyle>
            <a:lvl1pPr marL="0" indent="0">
              <a:buNone/>
              <a:defRPr sz="97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buNone/>
              <a:defRPr sz="97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buNone/>
              <a:defRPr sz="97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buNone/>
              <a:defRPr sz="97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buNone/>
              <a:defRPr sz="97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marL="0" marR="0" lvl="0" indent="0" algn="l" defTabSz="806867" rtl="0" eaLnBrk="1" fontAlgn="auto" latinLnBrk="0" hangingPunct="1">
              <a:lnSpc>
                <a:spcPct val="90000"/>
              </a:lnSpc>
              <a:spcBef>
                <a:spcPts val="88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208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4B57A7-3A86-45DA-B5CA-AC7A481E3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67847" cy="39205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588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F3BCA9-2C74-4567-9FB2-2CE1AC28A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4152" y="0"/>
            <a:ext cx="4067848" cy="39205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82" tIns="40341" rIns="80682" bIns="403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588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7D4C849E-DCC1-4757-BBBF-C69B4CD0B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092" y="78562"/>
            <a:ext cx="3469981" cy="670146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n-US" sz="2118" b="0" cap="none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B83E81-869F-4BAD-AEC6-B87F2B879A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7091" y="748708"/>
            <a:ext cx="3472487" cy="3093310"/>
          </a:xfrm>
        </p:spPr>
        <p:txBody>
          <a:bodyPr lIns="9144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buNone/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6E48971-37C3-4BED-A53F-BBE4AE0A58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920578"/>
            <a:ext cx="4058182" cy="2937422"/>
          </a:xfrm>
        </p:spPr>
        <p:txBody>
          <a:bodyPr>
            <a:normAutofit/>
          </a:bodyPr>
          <a:lstStyle>
            <a:lvl1pPr marL="0" indent="0" algn="ctr">
              <a:buNone/>
              <a:defRPr sz="176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6D9E3AF-002F-496A-AE6E-5675F6459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7848" y="-1"/>
            <a:ext cx="4058182" cy="2912313"/>
          </a:xfrm>
        </p:spPr>
        <p:txBody>
          <a:bodyPr>
            <a:normAutofit/>
          </a:bodyPr>
          <a:lstStyle>
            <a:lvl1pPr marL="0" indent="0" algn="ctr">
              <a:buNone/>
              <a:defRPr sz="176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6A9BD8AF-34CA-4F04-9A17-B45F6EB3A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1092" y="3136526"/>
            <a:ext cx="3509817" cy="3519768"/>
          </a:xfrm>
        </p:spPr>
        <p:txBody>
          <a:bodyPr lIns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03433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2pPr>
            <a:lvl3pPr marL="806867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3pPr>
            <a:lvl4pPr marL="1210300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4pPr>
            <a:lvl5pPr marL="1613733" indent="0">
              <a:lnSpc>
                <a:spcPct val="150000"/>
              </a:lnSpc>
              <a:buNone/>
              <a:defRPr sz="1765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2390D74A-03BA-4C31-B59B-57CCDAF88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9273" y="78562"/>
            <a:ext cx="3513512" cy="591585"/>
          </a:xfrm>
        </p:spPr>
        <p:txBody>
          <a:bodyPr lIns="91440" anchor="ctr">
            <a:noAutofit/>
          </a:bodyPr>
          <a:lstStyle>
            <a:lvl1pPr marL="0" indent="0">
              <a:spcBef>
                <a:spcPts val="0"/>
              </a:spcBef>
              <a:buNone/>
              <a:defRPr sz="2118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 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0BE2EB5-0041-4D2D-A6AE-4DE92FEED8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01396" y="748708"/>
            <a:ext cx="3513512" cy="3093310"/>
          </a:xfrm>
        </p:spPr>
        <p:txBody>
          <a:bodyPr lIns="91440">
            <a:normAutofit/>
          </a:bodyPr>
          <a:lstStyle>
            <a:lvl1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7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E35617C7-C13A-4F76-8C0C-AF5E38C622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3818" y="3920578"/>
            <a:ext cx="4058182" cy="2937422"/>
          </a:xfrm>
        </p:spPr>
        <p:txBody>
          <a:bodyPr>
            <a:normAutofit/>
          </a:bodyPr>
          <a:lstStyle>
            <a:lvl1pPr marL="0" indent="0" algn="ctr">
              <a:buNone/>
              <a:defRPr sz="1765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38702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76B9-4D39-6DBA-7FD9-85D68358D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C7339-425D-D667-1404-59454C223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1ED38-1824-B9C4-D02D-328FB76C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9AAA-CC5B-B3AF-3CAF-0D253684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59461-359B-7284-14DE-CFD5C10E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9896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0E08-E80B-F31E-0C15-D72293595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8D8B6-D180-8D7D-6C08-E706130FE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AFE0F-73DE-DB85-F8DD-54103D47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F0BB-5C43-CFA3-2578-0EBD053D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C9C4F-33B4-BDD7-8EC4-BF183AFF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6395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A3FA-BFC0-3D93-6578-9A69CCD5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5AA0A-0B0D-C73A-8D55-4DB89CE54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ECD63-F2B1-FA37-9B43-A61466A4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8D53A-9BAE-275F-F809-9E438F13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6451C-5A7C-170F-42BE-4011101A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492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1759B-DCA6-F8D1-8A83-61DF7EA6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F641E-E90E-1EE5-3B91-2762DC52B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1CC5C-4E69-1102-D11F-4EC218F0E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3339C-69AE-92A5-0CD3-E14D16B4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ECBD0-5A02-1095-E640-D1AE66B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839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B8B6-EB05-3D0F-7208-C7F13442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97F1F-D2CF-1117-80B1-B4F35FDEA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A8CDE7-4CE2-2DAF-BF69-1F2956880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9B899-1C0C-1292-D0E9-1BBF50CE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D8AB4-D031-2CF9-A79C-8949EBDA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4DE23-2D0B-6CF5-A992-C2C0A736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6901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C680-7CD9-A828-5A05-ECB897A5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CCC67-843E-C62C-E348-07C6060D8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DFBD2-3116-3B95-D3F9-A89DCBC28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EFCC3-8C67-391B-1AA8-71DC2A85E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830519-F2EE-88EC-629D-C6EBE7E77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43914A-B3FF-F511-D1D9-CBA7D80F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CCF2E-8DDF-7270-E0FB-9C0DDABC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9A618-2DEB-DBB4-5690-F818EA74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73036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9804-32F7-FECE-27F8-BEC08C3D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A6FED-0CB1-DE31-F3C7-51FE3D90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9E61F-7830-F400-933D-CFDB2422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9CC43-7C68-8F41-1654-58C433B9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6629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CF614-6C00-3458-B9B8-7B53CAAF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EF97F-9A2C-3649-1E4C-195C54E7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F9430-01CC-8F52-5DB0-06C33702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0978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0847-48F9-FA97-D4C7-D7DCC86D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32F49-8FDF-219B-960D-B96CE3314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B89A3-EB62-3156-80C3-87AFC2CAA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55B76-56C8-AAEC-217F-3039B2C1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F681C-831C-2B6A-67B5-69294F5F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A71CD-3D06-45AC-9399-75E5B248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02019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01A99-E692-D338-C5F4-3CD34F8E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C2180-7E0D-3817-E522-1A6A2C0F6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8033A-04F0-4E24-C9D4-BFE1A486D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F42AD-F62D-9DCA-DD44-B9B9D060E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ECEB0-22C5-4140-BD70-DD8E0083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27E01-7A2B-46DB-4169-28BD7FF8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33209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FEEE-EB05-30C4-4561-E2D73B95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0D044-1E7F-86F8-2337-026D36F03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5F42-7965-03E9-B305-BC39B4993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13BA7-5D7D-4FC1-C8DA-3EE8B065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E5751-B681-F853-F785-B2672039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79563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C8952-E523-9194-D2F9-FB0D43742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CF956-6579-61B9-9858-37B32CEE1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A2B0C-84D8-EAA7-E60A-D8F84DB1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B1DA8-9716-0872-B41A-A08B9CFD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CE1DF-AF62-5AC9-7F2B-F1F6398A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70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946A-A4C9-1D33-3003-218DDA06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7BFC-80CB-0443-7EAA-91465125C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E6595-0817-CD7B-B8BD-D8D698E6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1BD22-D2C4-97F6-363C-15A371622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04BD9-319F-94D8-DBA2-EF66D459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EF1FC-6014-245C-32BC-B5486FD02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757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65A1-A128-364E-3B0C-E0462346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9C529-8A2F-B922-A5DF-948A66C2B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17D1-E9B8-468D-CF94-CAD7FE91A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943-5BA4-7369-DCB3-FABFA32EB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6E8BA-F3B9-96C0-7C31-CB99696F7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13E95B-AFF0-D9F9-8FCC-B020BC3B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A903A6-3A5E-19BE-87C7-A83200D4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9C96F1-822E-4056-F8F3-64E637A8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45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C758-7176-7934-31A0-0F330E53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A78034-8602-F528-D095-D633B776A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F5624-8394-8606-E864-E2A57C6D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B4433-87D8-30CC-D1AE-D1FEED69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635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3B2124-941F-CB91-1416-A4B4D3EC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22D6E-1F7C-B4E0-486C-CA2567E0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FEBC1-93C0-9F43-5F2A-9786DC7D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172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DDAA-EA31-5C97-909B-C1B290D9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91709-0139-8FDC-90F8-1015F9109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B3E02-B41A-4049-E96A-8590CED4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DF549-E2D2-0F97-19A7-D05ECE89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3EAAB-56A0-1A59-D149-DAE94844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A62AD-2ECA-8FA0-B9A2-E54B7B0EC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6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E7E2-9A9B-7BD0-C95E-04A658845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109B9-26C0-FF8A-4BD5-2BC9E8013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5E19F-F6A1-BB1F-4627-AA593B248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E87E6-ADD8-C852-0D8B-2D65A70B9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418BE-2021-B805-3329-C59EFB39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B57AA-9CF4-C2C9-8A0C-F824DE7C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410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82A47-36A6-1619-43FF-DBFB857E4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AFB9F-85E1-37E8-1DB2-7D83E9EFC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9D1AA-B1E3-ACAC-ED61-DFCC64199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F984E-5F13-423C-BC18-FDCBF51830F3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83F3-EA4B-A190-046A-632FC066C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FC1F8-584B-21B1-82CB-F55FE2723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1AAFA-EF9F-439A-9F91-F921E2EBDF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61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262C8-CDD8-F92B-99D6-F3100E32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C3F0B-67CC-6373-B74A-2FAB6C6B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E115C-2A4B-D180-1F80-B2618309A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D4533-C2AC-40A1-9060-1CA95E10D2A5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8CB99-B4CD-0EC1-BD80-8CD57DA59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E225-C506-03B3-8A6A-920955195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F4188-A4AB-46F0-BEF9-F12D9164FB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923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8615E1-5D6D-48CF-AD07-8B84FA4F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2" y="201706"/>
            <a:ext cx="11637817" cy="13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7D790-2770-4A00-BC9B-FA42651B6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090" y="2085695"/>
            <a:ext cx="11637817" cy="457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97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xStyles>
    <p:titleStyle>
      <a:lvl1pPr algn="l" defTabSz="806867" rtl="0" eaLnBrk="1" latinLnBrk="0" hangingPunct="1">
        <a:lnSpc>
          <a:spcPct val="90000"/>
        </a:lnSpc>
        <a:spcBef>
          <a:spcPct val="0"/>
        </a:spcBef>
        <a:buNone/>
        <a:defRPr sz="3883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01717" indent="-201717" algn="l" defTabSz="806867" rtl="0" eaLnBrk="1" latinLnBrk="0" hangingPunct="1">
        <a:lnSpc>
          <a:spcPct val="90000"/>
        </a:lnSpc>
        <a:spcBef>
          <a:spcPts val="882"/>
        </a:spcBef>
        <a:buFont typeface="Arial" panose="020B0604020202020204" pitchFamily="34" charset="0"/>
        <a:buChar char="•"/>
        <a:defRPr sz="247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05150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211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08583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76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12016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15450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218883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622316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3025750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429183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67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30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7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66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60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40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466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112">
          <p15:clr>
            <a:srgbClr val="F26B43"/>
          </p15:clr>
        </p15:guide>
        <p15:guide id="3" pos="4224">
          <p15:clr>
            <a:srgbClr val="F26B43"/>
          </p15:clr>
        </p15:guide>
        <p15:guide id="4" pos="144">
          <p15:clr>
            <a:srgbClr val="5ACBF0"/>
          </p15:clr>
        </p15:guide>
        <p15:guide id="6" pos="6192">
          <p15:clr>
            <a:srgbClr val="5ACBF0"/>
          </p15:clr>
        </p15:guide>
        <p15:guide id="8" orient="horz" pos="144">
          <p15:clr>
            <a:srgbClr val="5ACBF0"/>
          </p15:clr>
        </p15:guide>
        <p15:guide id="9" orient="horz" pos="4752">
          <p15:clr>
            <a:srgbClr val="5ACBF0"/>
          </p15:clr>
        </p15:guide>
        <p15:guide id="10" pos="1968">
          <p15:clr>
            <a:srgbClr val="5ACBF0"/>
          </p15:clr>
        </p15:guide>
        <p15:guide id="11" pos="2256">
          <p15:clr>
            <a:srgbClr val="5ACBF0"/>
          </p15:clr>
        </p15:guide>
        <p15:guide id="12" pos="4080">
          <p15:clr>
            <a:srgbClr val="5ACBF0"/>
          </p15:clr>
        </p15:guide>
        <p15:guide id="13" pos="4368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52B38-8324-E99F-45E3-83C0D323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456EA-6078-BEF0-C6E2-66D57FA09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D7BA8-77E8-2B95-CD8C-11FB74BEC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5FC33-0493-41BB-8488-CDCBA1DEAD69}" type="datetimeFigureOut">
              <a:rPr lang="en-AU" smtClean="0"/>
              <a:t>17/02/2024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B41A3-6986-E5D9-0A8A-AC87D2787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784A5-912E-D67A-CFB5-63A6E4706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36EC9-DEF0-4430-BD29-1A8CCB33A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613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704FC-1F3F-41F1-9D39-1FACD17D64FD}"/>
              </a:ext>
            </a:extLst>
          </p:cNvPr>
          <p:cNvSpPr txBox="1"/>
          <p:nvPr/>
        </p:nvSpPr>
        <p:spPr>
          <a:xfrm>
            <a:off x="476596" y="2228671"/>
            <a:ext cx="120035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latin typeface="Castellar" panose="020A0402060406010301" pitchFamily="18" charset="0"/>
              </a:rPr>
              <a:t>welcome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FFD93-80B3-44E0-A5CF-AC9A6F90EA33}"/>
              </a:ext>
            </a:extLst>
          </p:cNvPr>
          <p:cNvSpPr txBox="1"/>
          <p:nvPr/>
        </p:nvSpPr>
        <p:spPr>
          <a:xfrm>
            <a:off x="2909455" y="4629328"/>
            <a:ext cx="8695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stellar" panose="020A0402060406010301" pitchFamily="18" charset="0"/>
              </a:rPr>
              <a:t>To the PRESENTATION  </a:t>
            </a:r>
          </a:p>
        </p:txBody>
      </p:sp>
    </p:spTree>
    <p:extLst>
      <p:ext uri="{BB962C8B-B14F-4D97-AF65-F5344CB8AC3E}">
        <p14:creationId xmlns:p14="http://schemas.microsoft.com/office/powerpoint/2010/main" val="315780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5335F-AA4D-4A4B-902B-8FC4B3FF1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4" y="246304"/>
            <a:ext cx="11054080" cy="6217920"/>
          </a:xfrm>
          <a:prstGeom prst="rect">
            <a:avLst/>
          </a:prstGeom>
        </p:spPr>
      </p:pic>
      <p:sp>
        <p:nvSpPr>
          <p:cNvPr id="6" name="AutoShape 2" descr="REQUIREMENTS -  Red text on typography background - 3D rendered royalty free stock image. This image can be used for an online website banner ad or a print postcard.">
            <a:extLst>
              <a:ext uri="{FF2B5EF4-FFF2-40B4-BE49-F238E27FC236}">
                <a16:creationId xmlns:a16="http://schemas.microsoft.com/office/drawing/2014/main" id="{99BB477B-E599-4705-93A9-C111C6AFDD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51205-7F6B-4015-ABDA-638EC73E0AEC}"/>
              </a:ext>
            </a:extLst>
          </p:cNvPr>
          <p:cNvSpPr txBox="1"/>
          <p:nvPr/>
        </p:nvSpPr>
        <p:spPr>
          <a:xfrm>
            <a:off x="747825" y="1949524"/>
            <a:ext cx="440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lephant" panose="02020904090505020303" pitchFamily="18" charset="0"/>
              </a:rPr>
              <a:t>SPECIAL THANKS TO 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EF91E-5A04-4629-B9F4-1317BD21B704}"/>
              </a:ext>
            </a:extLst>
          </p:cNvPr>
          <p:cNvSpPr txBox="1"/>
          <p:nvPr/>
        </p:nvSpPr>
        <p:spPr>
          <a:xfrm>
            <a:off x="0" y="2411189"/>
            <a:ext cx="546977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 err="1">
                <a:latin typeface="Castellar" panose="020A0402060406010301" pitchFamily="18" charset="0"/>
                <a:sym typeface="Wingdings" panose="05000000000000000000" pitchFamily="2" charset="2"/>
              </a:rPr>
              <a:t>Ms</a:t>
            </a:r>
            <a:r>
              <a:rPr lang="en-US" sz="2500" b="1" dirty="0">
                <a:latin typeface="Castellar" panose="020A0402060406010301" pitchFamily="18" charset="0"/>
                <a:sym typeface="Wingdings" panose="05000000000000000000" pitchFamily="2" charset="2"/>
              </a:rPr>
              <a:t> . P. Bushra Anjum Mam  </a:t>
            </a:r>
            <a:r>
              <a:rPr lang="en-US" sz="2500" b="1" dirty="0">
                <a:sym typeface="Wingdings" panose="05000000000000000000" pitchFamily="2" charset="2"/>
              </a:rPr>
              <a:t> </a:t>
            </a:r>
            <a:r>
              <a:rPr lang="en-US" sz="25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27184-03CB-4E51-82FA-4EF72F5094C2}"/>
              </a:ext>
            </a:extLst>
          </p:cNvPr>
          <p:cNvSpPr txBox="1"/>
          <p:nvPr/>
        </p:nvSpPr>
        <p:spPr>
          <a:xfrm>
            <a:off x="166256" y="5933500"/>
            <a:ext cx="681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Elephant" panose="02020904090505020303" pitchFamily="18" charset="0"/>
              </a:rPr>
              <a:t>HAVE A NICE DAY </a:t>
            </a:r>
            <a:r>
              <a:rPr lang="en-US" sz="3600" b="1" dirty="0">
                <a:latin typeface="Elephant" panose="02020904090505020303" pitchFamily="18" charset="0"/>
                <a:sym typeface="Wingdings" panose="05000000000000000000" pitchFamily="2" charset="2"/>
              </a:rPr>
              <a:t> </a:t>
            </a:r>
            <a:r>
              <a:rPr lang="en-US" sz="3600" b="1" dirty="0">
                <a:latin typeface="Elephant" panose="020209040905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04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B71BE-65E7-4DD4-9F82-764D38ED3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4A94D8-B493-D8AA-50EA-27FCD751DAAB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82122C-2BA4-9210-5465-58E29A00F0E5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70AD1F-28AB-1F3B-9891-FA9630A3F7A8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3B1C9C-C334-50E0-4F5F-96B9F63986BA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944C6-8E32-9BDF-92DF-775979EBF505}"/>
              </a:ext>
            </a:extLst>
          </p:cNvPr>
          <p:cNvSpPr/>
          <p:nvPr/>
        </p:nvSpPr>
        <p:spPr>
          <a:xfrm rot="18891499">
            <a:off x="4165883" y="1498910"/>
            <a:ext cx="3860234" cy="3860180"/>
          </a:xfrm>
          <a:custGeom>
            <a:avLst/>
            <a:gdLst>
              <a:gd name="connsiteX0" fmla="*/ 0 w 4250453"/>
              <a:gd name="connsiteY0" fmla="*/ 0 h 4250453"/>
              <a:gd name="connsiteX1" fmla="*/ 4250453 w 4250453"/>
              <a:gd name="connsiteY1" fmla="*/ 0 h 4250453"/>
              <a:gd name="connsiteX2" fmla="*/ 4250453 w 4250453"/>
              <a:gd name="connsiteY2" fmla="*/ 4250453 h 4250453"/>
              <a:gd name="connsiteX3" fmla="*/ 0 w 4250453"/>
              <a:gd name="connsiteY3" fmla="*/ 4250453 h 4250453"/>
              <a:gd name="connsiteX4" fmla="*/ 0 w 4250453"/>
              <a:gd name="connsiteY4" fmla="*/ 0 h 4250453"/>
              <a:gd name="connsiteX0" fmla="*/ 0 w 4250453"/>
              <a:gd name="connsiteY0" fmla="*/ 0 h 4250453"/>
              <a:gd name="connsiteX1" fmla="*/ 2118528 w 4250453"/>
              <a:gd name="connsiteY1" fmla="*/ 110532 h 4250453"/>
              <a:gd name="connsiteX2" fmla="*/ 4250453 w 4250453"/>
              <a:gd name="connsiteY2" fmla="*/ 0 h 4250453"/>
              <a:gd name="connsiteX3" fmla="*/ 4250453 w 4250453"/>
              <a:gd name="connsiteY3" fmla="*/ 4250453 h 4250453"/>
              <a:gd name="connsiteX4" fmla="*/ 0 w 4250453"/>
              <a:gd name="connsiteY4" fmla="*/ 4250453 h 4250453"/>
              <a:gd name="connsiteX5" fmla="*/ 0 w 4250453"/>
              <a:gd name="connsiteY5" fmla="*/ 0 h 4250453"/>
              <a:gd name="connsiteX0" fmla="*/ 0 w 4250453"/>
              <a:gd name="connsiteY0" fmla="*/ 0 h 4250453"/>
              <a:gd name="connsiteX1" fmla="*/ 2118528 w 4250453"/>
              <a:gd name="connsiteY1" fmla="*/ 110532 h 4250453"/>
              <a:gd name="connsiteX2" fmla="*/ 4250453 w 4250453"/>
              <a:gd name="connsiteY2" fmla="*/ 0 h 4250453"/>
              <a:gd name="connsiteX3" fmla="*/ 4128198 w 4250453"/>
              <a:gd name="connsiteY3" fmla="*/ 1969477 h 4250453"/>
              <a:gd name="connsiteX4" fmla="*/ 4250453 w 4250453"/>
              <a:gd name="connsiteY4" fmla="*/ 4250453 h 4250453"/>
              <a:gd name="connsiteX5" fmla="*/ 0 w 4250453"/>
              <a:gd name="connsiteY5" fmla="*/ 4250453 h 4250453"/>
              <a:gd name="connsiteX6" fmla="*/ 0 w 4250453"/>
              <a:gd name="connsiteY6" fmla="*/ 0 h 4250453"/>
              <a:gd name="connsiteX0" fmla="*/ 0 w 4250453"/>
              <a:gd name="connsiteY0" fmla="*/ 0 h 4250453"/>
              <a:gd name="connsiteX1" fmla="*/ 2118528 w 4250453"/>
              <a:gd name="connsiteY1" fmla="*/ 110532 h 4250453"/>
              <a:gd name="connsiteX2" fmla="*/ 4250453 w 4250453"/>
              <a:gd name="connsiteY2" fmla="*/ 0 h 4250453"/>
              <a:gd name="connsiteX3" fmla="*/ 4128198 w 4250453"/>
              <a:gd name="connsiteY3" fmla="*/ 1969477 h 4250453"/>
              <a:gd name="connsiteX4" fmla="*/ 4250453 w 4250453"/>
              <a:gd name="connsiteY4" fmla="*/ 4250453 h 4250453"/>
              <a:gd name="connsiteX5" fmla="*/ 2138625 w 4250453"/>
              <a:gd name="connsiteY5" fmla="*/ 4079631 h 4250453"/>
              <a:gd name="connsiteX6" fmla="*/ 0 w 4250453"/>
              <a:gd name="connsiteY6" fmla="*/ 4250453 h 4250453"/>
              <a:gd name="connsiteX7" fmla="*/ 0 w 4250453"/>
              <a:gd name="connsiteY7" fmla="*/ 0 h 4250453"/>
              <a:gd name="connsiteX0" fmla="*/ 60 w 4250513"/>
              <a:gd name="connsiteY0" fmla="*/ 0 h 4250453"/>
              <a:gd name="connsiteX1" fmla="*/ 2118588 w 4250513"/>
              <a:gd name="connsiteY1" fmla="*/ 110532 h 4250453"/>
              <a:gd name="connsiteX2" fmla="*/ 4250513 w 4250513"/>
              <a:gd name="connsiteY2" fmla="*/ 0 h 4250453"/>
              <a:gd name="connsiteX3" fmla="*/ 4128258 w 4250513"/>
              <a:gd name="connsiteY3" fmla="*/ 1969477 h 4250453"/>
              <a:gd name="connsiteX4" fmla="*/ 4250513 w 4250513"/>
              <a:gd name="connsiteY4" fmla="*/ 4250453 h 4250453"/>
              <a:gd name="connsiteX5" fmla="*/ 2138685 w 4250513"/>
              <a:gd name="connsiteY5" fmla="*/ 4079631 h 4250453"/>
              <a:gd name="connsiteX6" fmla="*/ 60 w 4250513"/>
              <a:gd name="connsiteY6" fmla="*/ 4250453 h 4250453"/>
              <a:gd name="connsiteX7" fmla="*/ 179256 w 4250513"/>
              <a:gd name="connsiteY7" fmla="*/ 1999622 h 4250453"/>
              <a:gd name="connsiteX8" fmla="*/ 60 w 4250513"/>
              <a:gd name="connsiteY8" fmla="*/ 0 h 425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0513" h="4250453">
                <a:moveTo>
                  <a:pt x="60" y="0"/>
                </a:moveTo>
                <a:cubicBezTo>
                  <a:pt x="706236" y="0"/>
                  <a:pt x="1412412" y="110532"/>
                  <a:pt x="2118588" y="110532"/>
                </a:cubicBezTo>
                <a:lnTo>
                  <a:pt x="4250513" y="0"/>
                </a:lnTo>
                <a:cubicBezTo>
                  <a:pt x="4246605" y="656492"/>
                  <a:pt x="4132166" y="1312985"/>
                  <a:pt x="4128258" y="1969477"/>
                </a:cubicBezTo>
                <a:lnTo>
                  <a:pt x="4250513" y="4250453"/>
                </a:lnTo>
                <a:cubicBezTo>
                  <a:pt x="3546570" y="4250453"/>
                  <a:pt x="2842628" y="4079631"/>
                  <a:pt x="2138685" y="4079631"/>
                </a:cubicBezTo>
                <a:lnTo>
                  <a:pt x="60" y="4250453"/>
                </a:lnTo>
                <a:cubicBezTo>
                  <a:pt x="-3847" y="3486778"/>
                  <a:pt x="183163" y="2763297"/>
                  <a:pt x="179256" y="1999622"/>
                </a:cubicBezTo>
                <a:lnTo>
                  <a:pt x="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1255105-6D5D-D4E5-89DA-EFF71DB0D2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129163"/>
              </p:ext>
            </p:extLst>
          </p:nvPr>
        </p:nvGraphicFramePr>
        <p:xfrm>
          <a:off x="3603908" y="1597593"/>
          <a:ext cx="4984184" cy="3322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E2A5B2FC-40CC-BED9-A1F1-72CC19ED4F10}"/>
              </a:ext>
            </a:extLst>
          </p:cNvPr>
          <p:cNvSpPr/>
          <p:nvPr/>
        </p:nvSpPr>
        <p:spPr>
          <a:xfrm>
            <a:off x="4947040" y="2110027"/>
            <a:ext cx="2297921" cy="2297921"/>
          </a:xfrm>
          <a:prstGeom prst="ellipse">
            <a:avLst/>
          </a:prstGeom>
          <a:blipFill dpi="0" rotWithShape="1">
            <a:blip r:embed="rId3">
              <a:alphaModFix amt="78000"/>
            </a:blip>
            <a:srcRect/>
            <a:stretch>
              <a:fillRect l="-10836" r="-10836"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A1BE58-9051-EF4B-F60B-2380E2978272}"/>
              </a:ext>
            </a:extLst>
          </p:cNvPr>
          <p:cNvGrpSpPr/>
          <p:nvPr/>
        </p:nvGrpSpPr>
        <p:grpSpPr>
          <a:xfrm>
            <a:off x="7249263" y="2789466"/>
            <a:ext cx="1977784" cy="1034981"/>
            <a:chOff x="7839456" y="3018947"/>
            <a:chExt cx="1977784" cy="103498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AB7763-6BCA-BA8E-0BA5-59BB52F0E3E5}"/>
                </a:ext>
              </a:extLst>
            </p:cNvPr>
            <p:cNvSpPr/>
            <p:nvPr/>
          </p:nvSpPr>
          <p:spPr>
            <a:xfrm>
              <a:off x="8782259" y="3018947"/>
              <a:ext cx="1034981" cy="10349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CE9783-8C92-732A-BE5C-6C3B1BBF0AD7}"/>
                </a:ext>
              </a:extLst>
            </p:cNvPr>
            <p:cNvSpPr/>
            <p:nvPr/>
          </p:nvSpPr>
          <p:spPr>
            <a:xfrm>
              <a:off x="8855528" y="3092216"/>
              <a:ext cx="888443" cy="88844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ED6C25-2922-4042-4F1F-625937613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9456" y="3479240"/>
              <a:ext cx="1120464" cy="17631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C4E455-63CB-2766-BD15-84903F2E8FFA}"/>
                </a:ext>
              </a:extLst>
            </p:cNvPr>
            <p:cNvSpPr/>
            <p:nvPr/>
          </p:nvSpPr>
          <p:spPr>
            <a:xfrm>
              <a:off x="8931728" y="3168416"/>
              <a:ext cx="736043" cy="736043"/>
            </a:xfrm>
            <a:prstGeom prst="ellipse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DA0349-597C-B354-691C-77ADAEC86634}"/>
              </a:ext>
            </a:extLst>
          </p:cNvPr>
          <p:cNvGrpSpPr/>
          <p:nvPr/>
        </p:nvGrpSpPr>
        <p:grpSpPr>
          <a:xfrm flipH="1">
            <a:off x="2978781" y="2792082"/>
            <a:ext cx="1965084" cy="1034981"/>
            <a:chOff x="7852156" y="3018947"/>
            <a:chExt cx="1965084" cy="103498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764A6D3-AE28-F4C6-6BF7-32791AF683F6}"/>
                </a:ext>
              </a:extLst>
            </p:cNvPr>
            <p:cNvSpPr/>
            <p:nvPr/>
          </p:nvSpPr>
          <p:spPr>
            <a:xfrm>
              <a:off x="8782259" y="3018947"/>
              <a:ext cx="1034981" cy="10349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C661EE5-5606-5550-F384-D0E3F50D3732}"/>
                </a:ext>
              </a:extLst>
            </p:cNvPr>
            <p:cNvSpPr/>
            <p:nvPr/>
          </p:nvSpPr>
          <p:spPr>
            <a:xfrm>
              <a:off x="8855528" y="3092216"/>
              <a:ext cx="888443" cy="88844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A1A8DC-8ACE-6669-1D0D-057962DC64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2156" y="3491940"/>
              <a:ext cx="1120464" cy="17631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C57A896-AF7F-0F93-F59C-3269BF500788}"/>
                </a:ext>
              </a:extLst>
            </p:cNvPr>
            <p:cNvSpPr/>
            <p:nvPr/>
          </p:nvSpPr>
          <p:spPr>
            <a:xfrm>
              <a:off x="8931728" y="3168416"/>
              <a:ext cx="736043" cy="736043"/>
            </a:xfrm>
            <a:prstGeom prst="ellipse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BA8063-2C2C-46D0-D580-A492513B087A}"/>
              </a:ext>
            </a:extLst>
          </p:cNvPr>
          <p:cNvGrpSpPr/>
          <p:nvPr/>
        </p:nvGrpSpPr>
        <p:grpSpPr>
          <a:xfrm rot="5400000" flipH="1">
            <a:off x="5078885" y="638666"/>
            <a:ext cx="1910161" cy="1034981"/>
            <a:chOff x="7907079" y="3018947"/>
            <a:chExt cx="1910161" cy="103498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13640F6-8EFA-845E-BE10-A14794E2122D}"/>
                </a:ext>
              </a:extLst>
            </p:cNvPr>
            <p:cNvSpPr/>
            <p:nvPr/>
          </p:nvSpPr>
          <p:spPr>
            <a:xfrm>
              <a:off x="8782259" y="3018947"/>
              <a:ext cx="1034981" cy="10349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A959815-4BC8-99D2-16E1-00345A8B0C00}"/>
                </a:ext>
              </a:extLst>
            </p:cNvPr>
            <p:cNvSpPr/>
            <p:nvPr/>
          </p:nvSpPr>
          <p:spPr>
            <a:xfrm>
              <a:off x="8855528" y="3092216"/>
              <a:ext cx="888443" cy="8884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66A52CF-67B9-C810-1D56-5A4C23FC172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425216" y="2962167"/>
              <a:ext cx="16568" cy="1052842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B03CE3C-F399-648A-9552-88DC4E9AD2DC}"/>
                </a:ext>
              </a:extLst>
            </p:cNvPr>
            <p:cNvSpPr/>
            <p:nvPr/>
          </p:nvSpPr>
          <p:spPr>
            <a:xfrm>
              <a:off x="8931728" y="3168416"/>
              <a:ext cx="736043" cy="736043"/>
            </a:xfrm>
            <a:prstGeom prst="ellipse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F281FB-C50D-CF63-469A-AC0DA30109E6}"/>
              </a:ext>
            </a:extLst>
          </p:cNvPr>
          <p:cNvGrpSpPr/>
          <p:nvPr/>
        </p:nvGrpSpPr>
        <p:grpSpPr>
          <a:xfrm rot="16200000" flipH="1" flipV="1">
            <a:off x="5091585" y="4852240"/>
            <a:ext cx="1910161" cy="1034981"/>
            <a:chOff x="7907079" y="3018947"/>
            <a:chExt cx="1910161" cy="103498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B71798-BF0D-BFB0-8D6E-85EF3F995B39}"/>
                </a:ext>
              </a:extLst>
            </p:cNvPr>
            <p:cNvSpPr/>
            <p:nvPr/>
          </p:nvSpPr>
          <p:spPr>
            <a:xfrm>
              <a:off x="8782259" y="3018947"/>
              <a:ext cx="1034981" cy="10349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D9C8796-5A6E-E178-6F77-D2A8D50FB450}"/>
                </a:ext>
              </a:extLst>
            </p:cNvPr>
            <p:cNvSpPr/>
            <p:nvPr/>
          </p:nvSpPr>
          <p:spPr>
            <a:xfrm>
              <a:off x="8855528" y="3092216"/>
              <a:ext cx="888443" cy="88844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5F8DA0E-141F-C2ED-2BE3-5B419985D75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425216" y="2962167"/>
              <a:ext cx="16568" cy="1052842"/>
            </a:xfrm>
            <a:prstGeom prst="line">
              <a:avLst/>
            </a:prstGeom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52BD327-0A6F-E965-CA25-9F5A70FC58EA}"/>
                </a:ext>
              </a:extLst>
            </p:cNvPr>
            <p:cNvSpPr/>
            <p:nvPr/>
          </p:nvSpPr>
          <p:spPr>
            <a:xfrm>
              <a:off x="8931728" y="3168416"/>
              <a:ext cx="736043" cy="736043"/>
            </a:xfrm>
            <a:prstGeom prst="ellipse">
              <a:avLst/>
            </a:prstGeom>
            <a:solidFill>
              <a:schemeClr val="bg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53" name="Graphic 52">
            <a:extLst>
              <a:ext uri="{FF2B5EF4-FFF2-40B4-BE49-F238E27FC236}">
                <a16:creationId xmlns:a16="http://schemas.microsoft.com/office/drawing/2014/main" id="{9E0C089C-91EA-10BE-25D4-BCF1F0EBA0C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442" y="336740"/>
            <a:ext cx="670745" cy="67074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B30DF88-5DF2-EBEE-F474-A6FA9C18685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2736" y="2996591"/>
            <a:ext cx="650646" cy="65064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ACB1E20-1D31-9C49-847E-613C1A91DF4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5849" y="5430116"/>
            <a:ext cx="674294" cy="67429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FAFAC75D-DCE4-B968-D071-BB8945570AC0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82929" y="2984545"/>
            <a:ext cx="554745" cy="55474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C404742-DC9D-A750-DB99-B82AEBE82895}"/>
              </a:ext>
            </a:extLst>
          </p:cNvPr>
          <p:cNvSpPr txBox="1"/>
          <p:nvPr/>
        </p:nvSpPr>
        <p:spPr>
          <a:xfrm>
            <a:off x="5080335" y="2795190"/>
            <a:ext cx="2019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ysClr val="windowText" lastClr="000000"/>
                </a:solidFill>
              </a:rPr>
              <a:t>CRIME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769A75-4652-51A5-064C-E532C1585D60}"/>
              </a:ext>
            </a:extLst>
          </p:cNvPr>
          <p:cNvSpPr txBox="1"/>
          <p:nvPr/>
        </p:nvSpPr>
        <p:spPr>
          <a:xfrm>
            <a:off x="5097790" y="3232956"/>
            <a:ext cx="190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pc="300" dirty="0"/>
              <a:t>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C7795-5344-499E-8E0B-7D6136E5584F}"/>
              </a:ext>
            </a:extLst>
          </p:cNvPr>
          <p:cNvSpPr txBox="1"/>
          <p:nvPr/>
        </p:nvSpPr>
        <p:spPr>
          <a:xfrm>
            <a:off x="8205148" y="1284877"/>
            <a:ext cx="2939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ABSTRACT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C6A00-C1C5-4120-84F8-0461348E6D2F}"/>
              </a:ext>
            </a:extLst>
          </p:cNvPr>
          <p:cNvSpPr txBox="1"/>
          <p:nvPr/>
        </p:nvSpPr>
        <p:spPr>
          <a:xfrm>
            <a:off x="721560" y="4982111"/>
            <a:ext cx="3885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REQUIREMENTS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3B5EE-F30F-45E9-BE38-A402B01B5480}"/>
              </a:ext>
            </a:extLst>
          </p:cNvPr>
          <p:cNvSpPr txBox="1"/>
          <p:nvPr/>
        </p:nvSpPr>
        <p:spPr>
          <a:xfrm>
            <a:off x="7956392" y="4994733"/>
            <a:ext cx="3188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CONCLUSION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5C1A5-049B-45BF-9F4F-6D0179D95A28}"/>
              </a:ext>
            </a:extLst>
          </p:cNvPr>
          <p:cNvSpPr txBox="1"/>
          <p:nvPr/>
        </p:nvSpPr>
        <p:spPr>
          <a:xfrm>
            <a:off x="782594" y="1284877"/>
            <a:ext cx="4056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714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8C9F2D-68AA-6344-EEDD-C7CDF5DE0F7F}"/>
              </a:ext>
            </a:extLst>
          </p:cNvPr>
          <p:cNvGrpSpPr/>
          <p:nvPr/>
        </p:nvGrpSpPr>
        <p:grpSpPr>
          <a:xfrm>
            <a:off x="4241802" y="1553179"/>
            <a:ext cx="3200400" cy="4515995"/>
            <a:chOff x="0" y="128360"/>
            <a:chExt cx="4606152" cy="649961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447FE83-9B80-1C31-36C6-E04C1882B593}"/>
                </a:ext>
              </a:extLst>
            </p:cNvPr>
            <p:cNvGrpSpPr/>
            <p:nvPr/>
          </p:nvGrpSpPr>
          <p:grpSpPr>
            <a:xfrm>
              <a:off x="1529353" y="5372956"/>
              <a:ext cx="1547447" cy="1255017"/>
              <a:chOff x="1505242" y="717986"/>
              <a:chExt cx="7287065" cy="5909987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F0DB9DC-EEA7-3CD6-D405-EFDCCA99027F}"/>
                  </a:ext>
                </a:extLst>
              </p:cNvPr>
              <p:cNvSpPr/>
              <p:nvPr/>
            </p:nvSpPr>
            <p:spPr>
              <a:xfrm>
                <a:off x="1505242" y="717986"/>
                <a:ext cx="7287065" cy="729205"/>
              </a:xfrm>
              <a:prstGeom prst="roundRect">
                <a:avLst/>
              </a:prstGeom>
              <a:gradFill flip="none" rotWithShape="1">
                <a:gsLst>
                  <a:gs pos="26000">
                    <a:srgbClr val="DBDBDB"/>
                  </a:gs>
                  <a:gs pos="19993">
                    <a:srgbClr val="FFFFFF"/>
                  </a:gs>
                  <a:gs pos="73000">
                    <a:srgbClr val="414141"/>
                  </a:gs>
                  <a:gs pos="80000">
                    <a:srgbClr val="636363"/>
                  </a:gs>
                  <a:gs pos="67000">
                    <a:srgbClr val="4D4D4D"/>
                  </a:gs>
                  <a:gs pos="38000">
                    <a:srgbClr val="C0C0C0"/>
                  </a:gs>
                  <a:gs pos="15000">
                    <a:srgbClr val="EAEAEA"/>
                  </a:gs>
                  <a:gs pos="0">
                    <a:srgbClr val="969696"/>
                  </a:gs>
                  <a:gs pos="100000">
                    <a:srgbClr val="969696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5EF225A-8ED7-6C2D-828E-D5EAEEAB464B}"/>
                  </a:ext>
                </a:extLst>
              </p:cNvPr>
              <p:cNvSpPr/>
              <p:nvPr/>
            </p:nvSpPr>
            <p:spPr>
              <a:xfrm>
                <a:off x="1744393" y="1447191"/>
                <a:ext cx="6808763" cy="3791559"/>
              </a:xfrm>
              <a:prstGeom prst="roundRect">
                <a:avLst>
                  <a:gd name="adj" fmla="val 4339"/>
                </a:avLst>
              </a:prstGeom>
              <a:gradFill flip="none" rotWithShape="1">
                <a:gsLst>
                  <a:gs pos="26000">
                    <a:srgbClr val="DBDBDB"/>
                  </a:gs>
                  <a:gs pos="19000">
                    <a:srgbClr val="FFFFFF"/>
                  </a:gs>
                  <a:gs pos="75000">
                    <a:srgbClr val="414141"/>
                  </a:gs>
                  <a:gs pos="80000">
                    <a:srgbClr val="636363"/>
                  </a:gs>
                  <a:gs pos="67000">
                    <a:srgbClr val="4D4D4D"/>
                  </a:gs>
                  <a:gs pos="38000">
                    <a:srgbClr val="C0C0C0"/>
                  </a:gs>
                  <a:gs pos="14000">
                    <a:srgbClr val="EAEAEA"/>
                  </a:gs>
                  <a:gs pos="0">
                    <a:srgbClr val="969696"/>
                  </a:gs>
                  <a:gs pos="100000">
                    <a:srgbClr val="969696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628E7241-AED0-4AD3-A0C7-5C4AB9CDD1FF}"/>
                  </a:ext>
                </a:extLst>
              </p:cNvPr>
              <p:cNvSpPr/>
              <p:nvPr/>
            </p:nvSpPr>
            <p:spPr>
              <a:xfrm rot="5400000">
                <a:off x="4995118" y="-2225562"/>
                <a:ext cx="307313" cy="7287064"/>
              </a:xfrm>
              <a:prstGeom prst="roundRect">
                <a:avLst>
                  <a:gd name="adj" fmla="val 27117"/>
                </a:avLst>
              </a:prstGeom>
              <a:gradFill flip="none" rotWithShape="1">
                <a:gsLst>
                  <a:gs pos="26000">
                    <a:srgbClr val="DBDBDB"/>
                  </a:gs>
                  <a:gs pos="19993">
                    <a:srgbClr val="FFFFFF"/>
                  </a:gs>
                  <a:gs pos="73000">
                    <a:srgbClr val="414141"/>
                  </a:gs>
                  <a:gs pos="80000">
                    <a:srgbClr val="636363"/>
                  </a:gs>
                  <a:gs pos="67000">
                    <a:srgbClr val="4D4D4D"/>
                  </a:gs>
                  <a:gs pos="38000">
                    <a:srgbClr val="C0C0C0"/>
                  </a:gs>
                  <a:gs pos="15000">
                    <a:srgbClr val="EAEAEA"/>
                  </a:gs>
                  <a:gs pos="0">
                    <a:srgbClr val="969696"/>
                  </a:gs>
                  <a:gs pos="100000">
                    <a:srgbClr val="969696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7A8C2C7-8CEA-84BA-F5DF-A793583850F0}"/>
                  </a:ext>
                </a:extLst>
              </p:cNvPr>
              <p:cNvSpPr/>
              <p:nvPr/>
            </p:nvSpPr>
            <p:spPr>
              <a:xfrm rot="5207663">
                <a:off x="4995118" y="-1234741"/>
                <a:ext cx="307313" cy="6808876"/>
              </a:xfrm>
              <a:prstGeom prst="roundRect">
                <a:avLst>
                  <a:gd name="adj" fmla="val 27117"/>
                </a:avLst>
              </a:prstGeom>
              <a:gradFill flip="none" rotWithShape="1">
                <a:gsLst>
                  <a:gs pos="26000">
                    <a:srgbClr val="DBDBDB"/>
                  </a:gs>
                  <a:gs pos="19993">
                    <a:srgbClr val="FFFFFF"/>
                  </a:gs>
                  <a:gs pos="73000">
                    <a:srgbClr val="414141"/>
                  </a:gs>
                  <a:gs pos="80000">
                    <a:srgbClr val="636363"/>
                  </a:gs>
                  <a:gs pos="67000">
                    <a:srgbClr val="4D4D4D"/>
                  </a:gs>
                  <a:gs pos="38000">
                    <a:srgbClr val="C0C0C0"/>
                  </a:gs>
                  <a:gs pos="15000">
                    <a:srgbClr val="EAEAEA"/>
                  </a:gs>
                  <a:gs pos="0">
                    <a:srgbClr val="969696"/>
                  </a:gs>
                  <a:gs pos="100000">
                    <a:srgbClr val="969696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23E571D-F6FE-AAAD-56AA-FFC7441A41C1}"/>
                  </a:ext>
                </a:extLst>
              </p:cNvPr>
              <p:cNvSpPr/>
              <p:nvPr/>
            </p:nvSpPr>
            <p:spPr>
              <a:xfrm rot="5207663">
                <a:off x="4995118" y="-514106"/>
                <a:ext cx="307313" cy="6808876"/>
              </a:xfrm>
              <a:prstGeom prst="roundRect">
                <a:avLst>
                  <a:gd name="adj" fmla="val 27117"/>
                </a:avLst>
              </a:prstGeom>
              <a:gradFill flip="none" rotWithShape="1">
                <a:gsLst>
                  <a:gs pos="26000">
                    <a:srgbClr val="DBDBDB"/>
                  </a:gs>
                  <a:gs pos="19993">
                    <a:srgbClr val="FFFFFF"/>
                  </a:gs>
                  <a:gs pos="73000">
                    <a:srgbClr val="414141"/>
                  </a:gs>
                  <a:gs pos="80000">
                    <a:srgbClr val="636363"/>
                  </a:gs>
                  <a:gs pos="67000">
                    <a:srgbClr val="4D4D4D"/>
                  </a:gs>
                  <a:gs pos="38000">
                    <a:srgbClr val="C0C0C0"/>
                  </a:gs>
                  <a:gs pos="15000">
                    <a:srgbClr val="EAEAEA"/>
                  </a:gs>
                  <a:gs pos="0">
                    <a:srgbClr val="969696"/>
                  </a:gs>
                  <a:gs pos="100000">
                    <a:srgbClr val="969696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E29AFB1-4CCE-1588-4CE5-76452FDEB629}"/>
                  </a:ext>
                </a:extLst>
              </p:cNvPr>
              <p:cNvSpPr/>
              <p:nvPr/>
            </p:nvSpPr>
            <p:spPr>
              <a:xfrm rot="5207663">
                <a:off x="4995118" y="206529"/>
                <a:ext cx="307313" cy="6808876"/>
              </a:xfrm>
              <a:prstGeom prst="roundRect">
                <a:avLst>
                  <a:gd name="adj" fmla="val 27117"/>
                </a:avLst>
              </a:prstGeom>
              <a:gradFill flip="none" rotWithShape="1">
                <a:gsLst>
                  <a:gs pos="26000">
                    <a:srgbClr val="DBDBDB"/>
                  </a:gs>
                  <a:gs pos="19993">
                    <a:srgbClr val="FFFFFF"/>
                  </a:gs>
                  <a:gs pos="73000">
                    <a:srgbClr val="414141"/>
                  </a:gs>
                  <a:gs pos="80000">
                    <a:srgbClr val="636363"/>
                  </a:gs>
                  <a:gs pos="67000">
                    <a:srgbClr val="4D4D4D"/>
                  </a:gs>
                  <a:gs pos="38000">
                    <a:srgbClr val="C0C0C0"/>
                  </a:gs>
                  <a:gs pos="15000">
                    <a:srgbClr val="EAEAEA"/>
                  </a:gs>
                  <a:gs pos="0">
                    <a:srgbClr val="969696"/>
                  </a:gs>
                  <a:gs pos="100000">
                    <a:srgbClr val="969696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7A5F1C7-0CCA-EB92-0765-201970CBD7A9}"/>
                  </a:ext>
                </a:extLst>
              </p:cNvPr>
              <p:cNvSpPr/>
              <p:nvPr/>
            </p:nvSpPr>
            <p:spPr>
              <a:xfrm rot="5207663">
                <a:off x="4995118" y="927164"/>
                <a:ext cx="307313" cy="6808876"/>
              </a:xfrm>
              <a:prstGeom prst="roundRect">
                <a:avLst>
                  <a:gd name="adj" fmla="val 27117"/>
                </a:avLst>
              </a:prstGeom>
              <a:gradFill flip="none" rotWithShape="1">
                <a:gsLst>
                  <a:gs pos="26000">
                    <a:srgbClr val="DBDBDB"/>
                  </a:gs>
                  <a:gs pos="19993">
                    <a:srgbClr val="FFFFFF"/>
                  </a:gs>
                  <a:gs pos="73000">
                    <a:srgbClr val="414141"/>
                  </a:gs>
                  <a:gs pos="80000">
                    <a:srgbClr val="636363"/>
                  </a:gs>
                  <a:gs pos="67000">
                    <a:srgbClr val="4D4D4D"/>
                  </a:gs>
                  <a:gs pos="38000">
                    <a:srgbClr val="C0C0C0"/>
                  </a:gs>
                  <a:gs pos="15000">
                    <a:srgbClr val="EAEAEA"/>
                  </a:gs>
                  <a:gs pos="0">
                    <a:srgbClr val="969696"/>
                  </a:gs>
                  <a:gs pos="100000">
                    <a:srgbClr val="969696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8E4D685-4771-B96F-0D8B-1129D68ECB6F}"/>
                  </a:ext>
                </a:extLst>
              </p:cNvPr>
              <p:cNvSpPr/>
              <p:nvPr/>
            </p:nvSpPr>
            <p:spPr>
              <a:xfrm rot="5400000">
                <a:off x="4995118" y="1739021"/>
                <a:ext cx="307313" cy="6815407"/>
              </a:xfrm>
              <a:prstGeom prst="roundRect">
                <a:avLst>
                  <a:gd name="adj" fmla="val 27117"/>
                </a:avLst>
              </a:prstGeom>
              <a:gradFill flip="none" rotWithShape="1">
                <a:gsLst>
                  <a:gs pos="26000">
                    <a:srgbClr val="DBDBDB"/>
                  </a:gs>
                  <a:gs pos="19993">
                    <a:srgbClr val="FFFFFF"/>
                  </a:gs>
                  <a:gs pos="73000">
                    <a:srgbClr val="414141"/>
                  </a:gs>
                  <a:gs pos="80000">
                    <a:srgbClr val="636363"/>
                  </a:gs>
                  <a:gs pos="67000">
                    <a:srgbClr val="4D4D4D"/>
                  </a:gs>
                  <a:gs pos="38000">
                    <a:srgbClr val="C0C0C0"/>
                  </a:gs>
                  <a:gs pos="15000">
                    <a:srgbClr val="EAEAEA"/>
                  </a:gs>
                  <a:gs pos="0">
                    <a:srgbClr val="969696"/>
                  </a:gs>
                  <a:gs pos="100000">
                    <a:srgbClr val="969696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11A792C-CD96-3069-C6FF-89FF5B86EB8B}"/>
                  </a:ext>
                </a:extLst>
              </p:cNvPr>
              <p:cNvSpPr/>
              <p:nvPr/>
            </p:nvSpPr>
            <p:spPr>
              <a:xfrm flipV="1">
                <a:off x="2658792" y="5713703"/>
                <a:ext cx="4979964" cy="914270"/>
              </a:xfrm>
              <a:custGeom>
                <a:avLst/>
                <a:gdLst>
                  <a:gd name="connsiteX0" fmla="*/ 0 w 4913219"/>
                  <a:gd name="connsiteY0" fmla="*/ 914270 h 914270"/>
                  <a:gd name="connsiteX1" fmla="*/ 4913219 w 4913219"/>
                  <a:gd name="connsiteY1" fmla="*/ 914270 h 914270"/>
                  <a:gd name="connsiteX2" fmla="*/ 3196855 w 4913219"/>
                  <a:gd name="connsiteY2" fmla="*/ 0 h 914270"/>
                  <a:gd name="connsiteX3" fmla="*/ 1680882 w 4913219"/>
                  <a:gd name="connsiteY3" fmla="*/ 0 h 914270"/>
                  <a:gd name="connsiteX4" fmla="*/ 787955 w 4913219"/>
                  <a:gd name="connsiteY4" fmla="*/ 475643 h 914270"/>
                  <a:gd name="connsiteX5" fmla="*/ 0 w 4913219"/>
                  <a:gd name="connsiteY5" fmla="*/ 914270 h 914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13219" h="914270">
                    <a:moveTo>
                      <a:pt x="0" y="914270"/>
                    </a:moveTo>
                    <a:lnTo>
                      <a:pt x="4913219" y="914270"/>
                    </a:lnTo>
                    <a:lnTo>
                      <a:pt x="3196855" y="0"/>
                    </a:lnTo>
                    <a:lnTo>
                      <a:pt x="1680882" y="0"/>
                    </a:lnTo>
                    <a:lnTo>
                      <a:pt x="787955" y="475643"/>
                    </a:lnTo>
                    <a:lnTo>
                      <a:pt x="0" y="914270"/>
                    </a:lnTo>
                    <a:close/>
                  </a:path>
                </a:pathLst>
              </a:custGeom>
              <a:solidFill>
                <a:srgbClr val="1C1C1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80A3F75-8280-E5A4-E6EC-D70858C9554C}"/>
                  </a:ext>
                </a:extLst>
              </p:cNvPr>
              <p:cNvSpPr/>
              <p:nvPr/>
            </p:nvSpPr>
            <p:spPr>
              <a:xfrm flipV="1">
                <a:off x="1788675" y="5269475"/>
                <a:ext cx="6720199" cy="910446"/>
              </a:xfrm>
              <a:custGeom>
                <a:avLst/>
                <a:gdLst>
                  <a:gd name="connsiteX0" fmla="*/ 0 w 6720199"/>
                  <a:gd name="connsiteY0" fmla="*/ 910446 h 910446"/>
                  <a:gd name="connsiteX1" fmla="*/ 6720199 w 6720199"/>
                  <a:gd name="connsiteY1" fmla="*/ 910446 h 910446"/>
                  <a:gd name="connsiteX2" fmla="*/ 5834451 w 6720199"/>
                  <a:gd name="connsiteY2" fmla="*/ 438627 h 910446"/>
                  <a:gd name="connsiteX3" fmla="*/ 921232 w 6720199"/>
                  <a:gd name="connsiteY3" fmla="*/ 438627 h 910446"/>
                  <a:gd name="connsiteX4" fmla="*/ 1709187 w 6720199"/>
                  <a:gd name="connsiteY4" fmla="*/ 0 h 910446"/>
                  <a:gd name="connsiteX5" fmla="*/ 0 w 6720199"/>
                  <a:gd name="connsiteY5" fmla="*/ 910446 h 91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20199" h="910446">
                    <a:moveTo>
                      <a:pt x="0" y="910446"/>
                    </a:moveTo>
                    <a:lnTo>
                      <a:pt x="6720199" y="910446"/>
                    </a:lnTo>
                    <a:lnTo>
                      <a:pt x="5834451" y="438627"/>
                    </a:lnTo>
                    <a:lnTo>
                      <a:pt x="921232" y="438627"/>
                    </a:lnTo>
                    <a:lnTo>
                      <a:pt x="1709187" y="0"/>
                    </a:lnTo>
                    <a:lnTo>
                      <a:pt x="0" y="910446"/>
                    </a:lnTo>
                    <a:close/>
                  </a:path>
                </a:pathLst>
              </a:custGeom>
              <a:gradFill flip="none" rotWithShape="1">
                <a:gsLst>
                  <a:gs pos="26000">
                    <a:srgbClr val="DBDBDB"/>
                  </a:gs>
                  <a:gs pos="19993">
                    <a:srgbClr val="FFFFFF"/>
                  </a:gs>
                  <a:gs pos="73000">
                    <a:srgbClr val="414141"/>
                  </a:gs>
                  <a:gs pos="80000">
                    <a:srgbClr val="636363"/>
                  </a:gs>
                  <a:gs pos="67000">
                    <a:srgbClr val="4D4D4D"/>
                  </a:gs>
                  <a:gs pos="38000">
                    <a:srgbClr val="C0C0C0"/>
                  </a:gs>
                  <a:gs pos="15000">
                    <a:srgbClr val="EAEAEA"/>
                  </a:gs>
                  <a:gs pos="0">
                    <a:srgbClr val="969696"/>
                  </a:gs>
                  <a:gs pos="100000">
                    <a:srgbClr val="969696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+mn-ea"/>
                  <a:cs typeface="+mn-cs"/>
                </a:endParaRPr>
              </a:p>
            </p:txBody>
          </p:sp>
        </p:grpSp>
        <p:sp useBgFill="1"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9B337F-5E3E-087A-6C47-FC752698DACE}"/>
                </a:ext>
              </a:extLst>
            </p:cNvPr>
            <p:cNvSpPr/>
            <p:nvPr/>
          </p:nvSpPr>
          <p:spPr>
            <a:xfrm>
              <a:off x="0" y="128360"/>
              <a:ext cx="4606152" cy="5293093"/>
            </a:xfrm>
            <a:custGeom>
              <a:avLst/>
              <a:gdLst>
                <a:gd name="connsiteX0" fmla="*/ 2303076 w 4606152"/>
                <a:gd name="connsiteY0" fmla="*/ 0 h 5293093"/>
                <a:gd name="connsiteX1" fmla="*/ 4606152 w 4606152"/>
                <a:gd name="connsiteY1" fmla="*/ 2303076 h 5293093"/>
                <a:gd name="connsiteX2" fmla="*/ 3400859 w 4606152"/>
                <a:gd name="connsiteY2" fmla="*/ 4328183 h 5293093"/>
                <a:gd name="connsiteX3" fmla="*/ 3268276 w 4606152"/>
                <a:gd name="connsiteY3" fmla="*/ 4392052 h 5293093"/>
                <a:gd name="connsiteX4" fmla="*/ 3268276 w 4606152"/>
                <a:gd name="connsiteY4" fmla="*/ 5007989 h 5293093"/>
                <a:gd name="connsiteX5" fmla="*/ 2983172 w 4606152"/>
                <a:gd name="connsiteY5" fmla="*/ 5293093 h 5293093"/>
                <a:gd name="connsiteX6" fmla="*/ 1622980 w 4606152"/>
                <a:gd name="connsiteY6" fmla="*/ 5293093 h 5293093"/>
                <a:gd name="connsiteX7" fmla="*/ 1337876 w 4606152"/>
                <a:gd name="connsiteY7" fmla="*/ 5007989 h 5293093"/>
                <a:gd name="connsiteX8" fmla="*/ 1337876 w 4606152"/>
                <a:gd name="connsiteY8" fmla="*/ 4392052 h 5293093"/>
                <a:gd name="connsiteX9" fmla="*/ 1205293 w 4606152"/>
                <a:gd name="connsiteY9" fmla="*/ 4328183 h 5293093"/>
                <a:gd name="connsiteX10" fmla="*/ 0 w 4606152"/>
                <a:gd name="connsiteY10" fmla="*/ 2303076 h 5293093"/>
                <a:gd name="connsiteX11" fmla="*/ 2303076 w 4606152"/>
                <a:gd name="connsiteY11" fmla="*/ 0 h 5293093"/>
                <a:gd name="connsiteX0" fmla="*/ 2303076 w 4606152"/>
                <a:gd name="connsiteY0" fmla="*/ 0 h 5293093"/>
                <a:gd name="connsiteX1" fmla="*/ 4606152 w 4606152"/>
                <a:gd name="connsiteY1" fmla="*/ 2303076 h 5293093"/>
                <a:gd name="connsiteX2" fmla="*/ 3400859 w 4606152"/>
                <a:gd name="connsiteY2" fmla="*/ 4328183 h 5293093"/>
                <a:gd name="connsiteX3" fmla="*/ 3300026 w 4606152"/>
                <a:gd name="connsiteY3" fmla="*/ 4430152 h 5293093"/>
                <a:gd name="connsiteX4" fmla="*/ 3268276 w 4606152"/>
                <a:gd name="connsiteY4" fmla="*/ 5007989 h 5293093"/>
                <a:gd name="connsiteX5" fmla="*/ 2983172 w 4606152"/>
                <a:gd name="connsiteY5" fmla="*/ 5293093 h 5293093"/>
                <a:gd name="connsiteX6" fmla="*/ 1622980 w 4606152"/>
                <a:gd name="connsiteY6" fmla="*/ 5293093 h 5293093"/>
                <a:gd name="connsiteX7" fmla="*/ 1337876 w 4606152"/>
                <a:gd name="connsiteY7" fmla="*/ 5007989 h 5293093"/>
                <a:gd name="connsiteX8" fmla="*/ 1337876 w 4606152"/>
                <a:gd name="connsiteY8" fmla="*/ 4392052 h 5293093"/>
                <a:gd name="connsiteX9" fmla="*/ 1205293 w 4606152"/>
                <a:gd name="connsiteY9" fmla="*/ 4328183 h 5293093"/>
                <a:gd name="connsiteX10" fmla="*/ 0 w 4606152"/>
                <a:gd name="connsiteY10" fmla="*/ 2303076 h 5293093"/>
                <a:gd name="connsiteX11" fmla="*/ 2303076 w 4606152"/>
                <a:gd name="connsiteY11" fmla="*/ 0 h 5293093"/>
                <a:gd name="connsiteX0" fmla="*/ 2303076 w 4606152"/>
                <a:gd name="connsiteY0" fmla="*/ 0 h 5293093"/>
                <a:gd name="connsiteX1" fmla="*/ 4606152 w 4606152"/>
                <a:gd name="connsiteY1" fmla="*/ 2303076 h 5293093"/>
                <a:gd name="connsiteX2" fmla="*/ 3400859 w 4606152"/>
                <a:gd name="connsiteY2" fmla="*/ 4328183 h 5293093"/>
                <a:gd name="connsiteX3" fmla="*/ 3300026 w 4606152"/>
                <a:gd name="connsiteY3" fmla="*/ 4430152 h 5293093"/>
                <a:gd name="connsiteX4" fmla="*/ 3268276 w 4606152"/>
                <a:gd name="connsiteY4" fmla="*/ 5007989 h 5293093"/>
                <a:gd name="connsiteX5" fmla="*/ 2983172 w 4606152"/>
                <a:gd name="connsiteY5" fmla="*/ 5293093 h 5293093"/>
                <a:gd name="connsiteX6" fmla="*/ 1622980 w 4606152"/>
                <a:gd name="connsiteY6" fmla="*/ 5293093 h 5293093"/>
                <a:gd name="connsiteX7" fmla="*/ 1337876 w 4606152"/>
                <a:gd name="connsiteY7" fmla="*/ 5007989 h 5293093"/>
                <a:gd name="connsiteX8" fmla="*/ 1331526 w 4606152"/>
                <a:gd name="connsiteY8" fmla="*/ 4474602 h 5293093"/>
                <a:gd name="connsiteX9" fmla="*/ 1205293 w 4606152"/>
                <a:gd name="connsiteY9" fmla="*/ 4328183 h 5293093"/>
                <a:gd name="connsiteX10" fmla="*/ 0 w 4606152"/>
                <a:gd name="connsiteY10" fmla="*/ 2303076 h 5293093"/>
                <a:gd name="connsiteX11" fmla="*/ 2303076 w 4606152"/>
                <a:gd name="connsiteY11" fmla="*/ 0 h 52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6152" h="5293093">
                  <a:moveTo>
                    <a:pt x="2303076" y="0"/>
                  </a:moveTo>
                  <a:cubicBezTo>
                    <a:pt x="3575030" y="0"/>
                    <a:pt x="4606152" y="1031122"/>
                    <a:pt x="4606152" y="2303076"/>
                  </a:cubicBezTo>
                  <a:cubicBezTo>
                    <a:pt x="4606152" y="3177544"/>
                    <a:pt x="4118786" y="3938182"/>
                    <a:pt x="3400859" y="4328183"/>
                  </a:cubicBezTo>
                  <a:lnTo>
                    <a:pt x="3300026" y="4430152"/>
                  </a:lnTo>
                  <a:cubicBezTo>
                    <a:pt x="3300026" y="4635464"/>
                    <a:pt x="3268276" y="4802677"/>
                    <a:pt x="3268276" y="5007989"/>
                  </a:cubicBezTo>
                  <a:cubicBezTo>
                    <a:pt x="3268276" y="5165448"/>
                    <a:pt x="3140631" y="5293093"/>
                    <a:pt x="2983172" y="5293093"/>
                  </a:cubicBezTo>
                  <a:lnTo>
                    <a:pt x="1622980" y="5293093"/>
                  </a:lnTo>
                  <a:cubicBezTo>
                    <a:pt x="1465521" y="5293093"/>
                    <a:pt x="1337876" y="5165448"/>
                    <a:pt x="1337876" y="5007989"/>
                  </a:cubicBezTo>
                  <a:cubicBezTo>
                    <a:pt x="1335759" y="4830193"/>
                    <a:pt x="1333643" y="4652398"/>
                    <a:pt x="1331526" y="4474602"/>
                  </a:cubicBezTo>
                  <a:lnTo>
                    <a:pt x="1205293" y="4328183"/>
                  </a:lnTo>
                  <a:cubicBezTo>
                    <a:pt x="487366" y="3938182"/>
                    <a:pt x="0" y="3177544"/>
                    <a:pt x="0" y="2303076"/>
                  </a:cubicBezTo>
                  <a:cubicBezTo>
                    <a:pt x="0" y="1031122"/>
                    <a:pt x="1031122" y="0"/>
                    <a:pt x="2303076" y="0"/>
                  </a:cubicBez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hreePt" dir="t"/>
            </a:scene3d>
            <a:sp3d>
              <a:bevelT w="3302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986DD77-1BBF-59F6-00CF-C7CBFC0A195D}"/>
              </a:ext>
            </a:extLst>
          </p:cNvPr>
          <p:cNvGraphicFramePr/>
          <p:nvPr/>
        </p:nvGraphicFramePr>
        <p:xfrm>
          <a:off x="3676651" y="1710329"/>
          <a:ext cx="4311650" cy="2874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FAC4FAFC-1452-8465-6D7E-ADAD38106B2B}"/>
              </a:ext>
            </a:extLst>
          </p:cNvPr>
          <p:cNvSpPr/>
          <p:nvPr/>
        </p:nvSpPr>
        <p:spPr>
          <a:xfrm>
            <a:off x="4797426" y="2100868"/>
            <a:ext cx="2114550" cy="21145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CD8F266F-AB4D-7D55-B8CD-2558AC7C1C36}"/>
              </a:ext>
            </a:extLst>
          </p:cNvPr>
          <p:cNvSpPr/>
          <p:nvPr/>
        </p:nvSpPr>
        <p:spPr>
          <a:xfrm>
            <a:off x="3765552" y="1081693"/>
            <a:ext cx="4152900" cy="4152900"/>
          </a:xfrm>
          <a:prstGeom prst="arc">
            <a:avLst>
              <a:gd name="adj1" fmla="val 8974951"/>
              <a:gd name="adj2" fmla="val 212846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7B7603-5734-973E-1FB5-F9ACD6A6091F}"/>
              </a:ext>
            </a:extLst>
          </p:cNvPr>
          <p:cNvGrpSpPr/>
          <p:nvPr/>
        </p:nvGrpSpPr>
        <p:grpSpPr>
          <a:xfrm>
            <a:off x="4000625" y="4177160"/>
            <a:ext cx="165100" cy="165100"/>
            <a:chOff x="546100" y="1157892"/>
            <a:chExt cx="508000" cy="50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FF74B7-F9D6-88FA-1D11-598C2B32B758}"/>
                </a:ext>
              </a:extLst>
            </p:cNvPr>
            <p:cNvSpPr/>
            <p:nvPr/>
          </p:nvSpPr>
          <p:spPr>
            <a:xfrm>
              <a:off x="546100" y="1157892"/>
              <a:ext cx="508000" cy="5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510B6D-9A12-87C4-EF72-5219871E6943}"/>
                </a:ext>
              </a:extLst>
            </p:cNvPr>
            <p:cNvSpPr/>
            <p:nvPr/>
          </p:nvSpPr>
          <p:spPr>
            <a:xfrm>
              <a:off x="652954" y="1264746"/>
              <a:ext cx="294293" cy="294293"/>
            </a:xfrm>
            <a:prstGeom prst="ellipse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3771-3237-F1A7-8CC7-CA75EBC37F94}"/>
              </a:ext>
            </a:extLst>
          </p:cNvPr>
          <p:cNvGrpSpPr/>
          <p:nvPr/>
        </p:nvGrpSpPr>
        <p:grpSpPr>
          <a:xfrm>
            <a:off x="3676651" y="3095412"/>
            <a:ext cx="165100" cy="165100"/>
            <a:chOff x="546100" y="1157892"/>
            <a:chExt cx="508000" cy="50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A3902A-0ABF-DC02-D8E6-52BC67D9194D}"/>
                </a:ext>
              </a:extLst>
            </p:cNvPr>
            <p:cNvSpPr/>
            <p:nvPr/>
          </p:nvSpPr>
          <p:spPr>
            <a:xfrm>
              <a:off x="546100" y="1157892"/>
              <a:ext cx="508000" cy="5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FFAD348-8985-6CE2-C34C-2F8C1D9A064D}"/>
                </a:ext>
              </a:extLst>
            </p:cNvPr>
            <p:cNvSpPr/>
            <p:nvPr/>
          </p:nvSpPr>
          <p:spPr>
            <a:xfrm>
              <a:off x="652954" y="1264746"/>
              <a:ext cx="294293" cy="294293"/>
            </a:xfrm>
            <a:prstGeom prst="ellipse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A21FD2-4692-1B27-0DB4-DBE4F53159CF}"/>
              </a:ext>
            </a:extLst>
          </p:cNvPr>
          <p:cNvGrpSpPr/>
          <p:nvPr/>
        </p:nvGrpSpPr>
        <p:grpSpPr>
          <a:xfrm>
            <a:off x="4241802" y="1640154"/>
            <a:ext cx="165100" cy="165100"/>
            <a:chOff x="546100" y="1157892"/>
            <a:chExt cx="508000" cy="50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6A2027-34E9-3F73-6C68-10A72B95EBA5}"/>
                </a:ext>
              </a:extLst>
            </p:cNvPr>
            <p:cNvSpPr/>
            <p:nvPr/>
          </p:nvSpPr>
          <p:spPr>
            <a:xfrm>
              <a:off x="546100" y="1157892"/>
              <a:ext cx="508000" cy="5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E49D22-33F6-D700-071E-5F058F2CE5EB}"/>
                </a:ext>
              </a:extLst>
            </p:cNvPr>
            <p:cNvSpPr/>
            <p:nvPr/>
          </p:nvSpPr>
          <p:spPr>
            <a:xfrm>
              <a:off x="652954" y="1264746"/>
              <a:ext cx="294293" cy="294293"/>
            </a:xfrm>
            <a:prstGeom prst="ellipse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E3CFBB-2C69-4589-9E51-8C5F9174BB75}"/>
              </a:ext>
            </a:extLst>
          </p:cNvPr>
          <p:cNvGrpSpPr/>
          <p:nvPr/>
        </p:nvGrpSpPr>
        <p:grpSpPr>
          <a:xfrm>
            <a:off x="7254879" y="1640154"/>
            <a:ext cx="165100" cy="165100"/>
            <a:chOff x="546100" y="1157892"/>
            <a:chExt cx="508000" cy="50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71F8950-E153-8FB3-6F6C-5573C93E9A02}"/>
                </a:ext>
              </a:extLst>
            </p:cNvPr>
            <p:cNvSpPr/>
            <p:nvPr/>
          </p:nvSpPr>
          <p:spPr>
            <a:xfrm>
              <a:off x="546100" y="1157892"/>
              <a:ext cx="508000" cy="5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611C40D-6F37-CEB7-132A-2ABE11891992}"/>
                </a:ext>
              </a:extLst>
            </p:cNvPr>
            <p:cNvSpPr/>
            <p:nvPr/>
          </p:nvSpPr>
          <p:spPr>
            <a:xfrm>
              <a:off x="652954" y="1264746"/>
              <a:ext cx="294293" cy="294293"/>
            </a:xfrm>
            <a:prstGeom prst="ellipse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F7BD6B-A759-CC50-8D07-11D63C39C29B}"/>
              </a:ext>
            </a:extLst>
          </p:cNvPr>
          <p:cNvGrpSpPr/>
          <p:nvPr/>
        </p:nvGrpSpPr>
        <p:grpSpPr>
          <a:xfrm>
            <a:off x="7832726" y="3075593"/>
            <a:ext cx="165100" cy="165100"/>
            <a:chOff x="546100" y="1157892"/>
            <a:chExt cx="508000" cy="50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681EC18-B284-A9C5-6B4F-ECA6E0DCC015}"/>
                </a:ext>
              </a:extLst>
            </p:cNvPr>
            <p:cNvSpPr/>
            <p:nvPr/>
          </p:nvSpPr>
          <p:spPr>
            <a:xfrm>
              <a:off x="546100" y="1157892"/>
              <a:ext cx="508000" cy="5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8F663D7-B7C0-85A0-F566-5791CCE30EDF}"/>
                </a:ext>
              </a:extLst>
            </p:cNvPr>
            <p:cNvSpPr/>
            <p:nvPr/>
          </p:nvSpPr>
          <p:spPr>
            <a:xfrm>
              <a:off x="652954" y="1264746"/>
              <a:ext cx="294293" cy="294293"/>
            </a:xfrm>
            <a:prstGeom prst="ellipse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510362-22C9-091D-4AE4-3C963E8B2476}"/>
              </a:ext>
            </a:extLst>
          </p:cNvPr>
          <p:cNvGrpSpPr/>
          <p:nvPr/>
        </p:nvGrpSpPr>
        <p:grpSpPr>
          <a:xfrm>
            <a:off x="7453756" y="4307533"/>
            <a:ext cx="165100" cy="165100"/>
            <a:chOff x="546100" y="1157892"/>
            <a:chExt cx="508000" cy="50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AD65F0A-CD24-3D45-2846-630CB4A9556E}"/>
                </a:ext>
              </a:extLst>
            </p:cNvPr>
            <p:cNvSpPr/>
            <p:nvPr/>
          </p:nvSpPr>
          <p:spPr>
            <a:xfrm>
              <a:off x="546100" y="1157892"/>
              <a:ext cx="508000" cy="50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3A892DA-2C32-1FC4-7D6A-D7A1376A7221}"/>
                </a:ext>
              </a:extLst>
            </p:cNvPr>
            <p:cNvSpPr/>
            <p:nvPr/>
          </p:nvSpPr>
          <p:spPr>
            <a:xfrm>
              <a:off x="652954" y="1264746"/>
              <a:ext cx="294293" cy="294293"/>
            </a:xfrm>
            <a:prstGeom prst="ellipse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EAE4747-F407-6E74-340A-2E2A21E3F58F}"/>
              </a:ext>
            </a:extLst>
          </p:cNvPr>
          <p:cNvCxnSpPr>
            <a:cxnSpLocks/>
          </p:cNvCxnSpPr>
          <p:nvPr/>
        </p:nvCxnSpPr>
        <p:spPr>
          <a:xfrm>
            <a:off x="8348663" y="876118"/>
            <a:ext cx="234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E44E084-809C-3859-782D-3B1669657575}"/>
              </a:ext>
            </a:extLst>
          </p:cNvPr>
          <p:cNvSpPr/>
          <p:nvPr/>
        </p:nvSpPr>
        <p:spPr>
          <a:xfrm>
            <a:off x="8388352" y="1203072"/>
            <a:ext cx="23368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Electronical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Google San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surveillance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7FB14C-7E47-88A7-425E-60E3DDAD1E31}"/>
              </a:ext>
            </a:extLst>
          </p:cNvPr>
          <p:cNvCxnSpPr>
            <a:cxnSpLocks/>
          </p:cNvCxnSpPr>
          <p:nvPr/>
        </p:nvCxnSpPr>
        <p:spPr>
          <a:xfrm>
            <a:off x="8920637" y="2845586"/>
            <a:ext cx="234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515B292-016A-9EAC-DC27-9F2B10D82F19}"/>
              </a:ext>
            </a:extLst>
          </p:cNvPr>
          <p:cNvSpPr/>
          <p:nvPr/>
        </p:nvSpPr>
        <p:spPr>
          <a:xfrm>
            <a:off x="9070160" y="3091372"/>
            <a:ext cx="23368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Suspect Identification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180720-268E-63C4-74B3-63E62FDFD1FB}"/>
              </a:ext>
            </a:extLst>
          </p:cNvPr>
          <p:cNvCxnSpPr>
            <a:cxnSpLocks/>
          </p:cNvCxnSpPr>
          <p:nvPr/>
        </p:nvCxnSpPr>
        <p:spPr>
          <a:xfrm>
            <a:off x="8451657" y="5189514"/>
            <a:ext cx="234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B7D87C1-7C12-8A6E-1186-3A6D977CEBA0}"/>
              </a:ext>
            </a:extLst>
          </p:cNvPr>
          <p:cNvSpPr/>
          <p:nvPr/>
        </p:nvSpPr>
        <p:spPr>
          <a:xfrm>
            <a:off x="8470514" y="5360645"/>
            <a:ext cx="2336800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Finding the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Root Causes 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54E54C-B2FA-7A9F-04BF-2C4419D65296}"/>
              </a:ext>
            </a:extLst>
          </p:cNvPr>
          <p:cNvCxnSpPr>
            <a:cxnSpLocks/>
          </p:cNvCxnSpPr>
          <p:nvPr/>
        </p:nvCxnSpPr>
        <p:spPr>
          <a:xfrm>
            <a:off x="1163197" y="876118"/>
            <a:ext cx="234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886175D-9C52-56C1-FE66-C742982F86A0}"/>
              </a:ext>
            </a:extLst>
          </p:cNvPr>
          <p:cNvSpPr/>
          <p:nvPr/>
        </p:nvSpPr>
        <p:spPr>
          <a:xfrm>
            <a:off x="535597" y="1203072"/>
            <a:ext cx="23368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dirty="0">
                <a:solidFill>
                  <a:schemeClr val="tx1"/>
                </a:solidFill>
                <a:latin typeface="Aptos"/>
              </a:rPr>
              <a:t>Physical Evidence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Collection                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2970373-69C8-B15B-83C1-1963AE21AC19}"/>
              </a:ext>
            </a:extLst>
          </p:cNvPr>
          <p:cNvCxnSpPr>
            <a:cxnSpLocks/>
          </p:cNvCxnSpPr>
          <p:nvPr/>
        </p:nvCxnSpPr>
        <p:spPr>
          <a:xfrm>
            <a:off x="702282" y="2845586"/>
            <a:ext cx="234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B6BF88E-6B1E-1E61-F3E0-7C7558159F08}"/>
              </a:ext>
            </a:extLst>
          </p:cNvPr>
          <p:cNvSpPr/>
          <p:nvPr/>
        </p:nvSpPr>
        <p:spPr>
          <a:xfrm>
            <a:off x="601664" y="3095412"/>
            <a:ext cx="23368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Under Cover Agents 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70D71D5-4177-04B0-1AE9-575BB29FE5E7}"/>
              </a:ext>
            </a:extLst>
          </p:cNvPr>
          <p:cNvCxnSpPr>
            <a:cxnSpLocks/>
          </p:cNvCxnSpPr>
          <p:nvPr/>
        </p:nvCxnSpPr>
        <p:spPr>
          <a:xfrm>
            <a:off x="939899" y="5189514"/>
            <a:ext cx="234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4684A607-76F8-BD97-C9C0-07BD2BE9CFF9}"/>
              </a:ext>
            </a:extLst>
          </p:cNvPr>
          <p:cNvSpPr/>
          <p:nvPr/>
        </p:nvSpPr>
        <p:spPr>
          <a:xfrm>
            <a:off x="753325" y="5360645"/>
            <a:ext cx="23368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dirty="0">
                <a:solidFill>
                  <a:schemeClr val="tx1"/>
                </a:solidFill>
                <a:latin typeface="Aptos"/>
              </a:rPr>
              <a:t>Laboratory Analysis 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77BC178-D3A2-3427-D266-0737B6F43498}"/>
              </a:ext>
            </a:extLst>
          </p:cNvPr>
          <p:cNvCxnSpPr>
            <a:endCxn id="26" idx="1"/>
          </p:cNvCxnSpPr>
          <p:nvPr/>
        </p:nvCxnSpPr>
        <p:spPr>
          <a:xfrm>
            <a:off x="3524496" y="876118"/>
            <a:ext cx="741484" cy="788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EFC1C34-742F-3754-CE66-11336CF981C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3048607" y="2845586"/>
            <a:ext cx="662772" cy="332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F1811E-3B98-27F6-B46D-B33E575D1906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3256407" y="4293526"/>
            <a:ext cx="792953" cy="903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2A1685-4EC8-6B91-6AB8-2475A00265F3}"/>
              </a:ext>
            </a:extLst>
          </p:cNvPr>
          <p:cNvCxnSpPr>
            <a:cxnSpLocks/>
            <a:endCxn id="33" idx="7"/>
          </p:cNvCxnSpPr>
          <p:nvPr/>
        </p:nvCxnSpPr>
        <p:spPr>
          <a:xfrm flipH="1">
            <a:off x="7395801" y="890028"/>
            <a:ext cx="952862" cy="774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EA3E5B-EC42-E625-DE92-D3231E3CA13F}"/>
              </a:ext>
            </a:extLst>
          </p:cNvPr>
          <p:cNvCxnSpPr>
            <a:cxnSpLocks/>
            <a:endCxn id="36" idx="6"/>
          </p:cNvCxnSpPr>
          <p:nvPr/>
        </p:nvCxnSpPr>
        <p:spPr>
          <a:xfrm flipH="1">
            <a:off x="7997826" y="2851476"/>
            <a:ext cx="922811" cy="30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8445C8A-7D7D-AF3E-4C7A-74C7FB17E075}"/>
              </a:ext>
            </a:extLst>
          </p:cNvPr>
          <p:cNvCxnSpPr>
            <a:cxnSpLocks/>
            <a:endCxn id="39" idx="5"/>
          </p:cNvCxnSpPr>
          <p:nvPr/>
        </p:nvCxnSpPr>
        <p:spPr>
          <a:xfrm flipH="1" flipV="1">
            <a:off x="7594678" y="4448455"/>
            <a:ext cx="856979" cy="727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4349DF7-5CE9-BFD6-7FD3-200B9CEB3B26}"/>
              </a:ext>
            </a:extLst>
          </p:cNvPr>
          <p:cNvSpPr/>
          <p:nvPr/>
        </p:nvSpPr>
        <p:spPr>
          <a:xfrm>
            <a:off x="4923590" y="2937448"/>
            <a:ext cx="1862221" cy="148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b="1" dirty="0">
                <a:solidFill>
                  <a:prstClr val="black"/>
                </a:solidFill>
                <a:latin typeface="Aptos"/>
              </a:rPr>
              <a:t>CRIME DETECTION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b="1" dirty="0">
                <a:solidFill>
                  <a:prstClr val="black"/>
                </a:solidFill>
                <a:latin typeface="Aptos"/>
              </a:rPr>
              <a:t>TECHNIQUES </a:t>
            </a:r>
            <a:endParaRPr kumimoji="0" lang="en-AU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12DCC-1B8A-47C5-8441-8247C68C71AC}"/>
              </a:ext>
            </a:extLst>
          </p:cNvPr>
          <p:cNvSpPr txBox="1"/>
          <p:nvPr/>
        </p:nvSpPr>
        <p:spPr>
          <a:xfrm>
            <a:off x="601664" y="243697"/>
            <a:ext cx="314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lephant" panose="02020904090505020303" pitchFamily="18" charset="0"/>
              </a:rPr>
              <a:t>EXISTING</a:t>
            </a:r>
            <a:r>
              <a:rPr lang="en-US" sz="3600" b="1" dirty="0">
                <a:latin typeface="Elephant" panose="02020904090505020303" pitchFamily="18" charset="0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F1C2F-91E5-4B14-8398-884AD0A52D04}"/>
              </a:ext>
            </a:extLst>
          </p:cNvPr>
          <p:cNvSpPr txBox="1"/>
          <p:nvPr/>
        </p:nvSpPr>
        <p:spPr>
          <a:xfrm>
            <a:off x="8139722" y="213390"/>
            <a:ext cx="345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phant" panose="02020904090505020303" pitchFamily="18" charset="0"/>
              </a:rPr>
              <a:t>PROPOSED</a:t>
            </a:r>
            <a:r>
              <a:rPr lang="en-US" sz="3600" dirty="0">
                <a:latin typeface="Elephant" panose="020209040905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472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  <p:bldP spid="52" grpId="0" animBg="1"/>
      <p:bldP spid="56" grpId="0" animBg="1"/>
      <p:bldP spid="60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A808-7F12-4113-98A3-D227177B9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4285" y="3079143"/>
            <a:ext cx="2549562" cy="1997099"/>
          </a:xfrm>
        </p:spPr>
        <p:txBody>
          <a:bodyPr/>
          <a:lstStyle/>
          <a:p>
            <a:r>
              <a:rPr lang="en-US" dirty="0"/>
              <a:t>Crime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F6AA6-65E7-4E7A-B550-6220A6167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9249" y="5417670"/>
            <a:ext cx="2549562" cy="940098"/>
          </a:xfrm>
        </p:spPr>
        <p:txBody>
          <a:bodyPr>
            <a:noAutofit/>
          </a:bodyPr>
          <a:lstStyle/>
          <a:p>
            <a:r>
              <a:rPr lang="en-US" sz="1600" dirty="0"/>
              <a:t>Revealing the insights through data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897B433-59CA-4489-9D9D-C42C6609A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153" y="3804015"/>
            <a:ext cx="8721792" cy="2796290"/>
          </a:xfrm>
        </p:spPr>
        <p:txBody>
          <a:bodyPr>
            <a:noAutofit/>
          </a:bodyPr>
          <a:lstStyle/>
          <a:p>
            <a:r>
              <a:rPr lang="en-US" sz="1800" dirty="0">
                <a:effectLst/>
              </a:rPr>
              <a:t>The Primary Objective of this "Crime Data Analysis" is to collecting the crimes Data From different sources like articles, old newspapers.</a:t>
            </a:r>
          </a:p>
          <a:p>
            <a:r>
              <a:rPr lang="en-US" sz="1800" dirty="0">
                <a:effectLst/>
              </a:rPr>
              <a:t>The crime data analysis presentation provides a comprehensive overview of the key points and findings derived from analyzing crime data.</a:t>
            </a:r>
          </a:p>
          <a:p>
            <a:r>
              <a:rPr lang="en-US" sz="1800" dirty="0">
                <a:effectLst/>
              </a:rPr>
              <a:t>The analysis aims to identify patterns , strategies, trends, and insights that can inform law enforcement  and policies. </a:t>
            </a:r>
          </a:p>
          <a:p>
            <a:endParaRPr lang="en-US" sz="1800" dirty="0">
              <a:effectLst/>
            </a:endParaRPr>
          </a:p>
          <a:p>
            <a:endParaRPr lang="en-US" sz="1800" dirty="0">
              <a:effectLst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5B2E41A-FB0F-41E7-B8B2-9BD6367E66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0234" y="3232694"/>
            <a:ext cx="2557630" cy="392612"/>
          </a:xfrm>
        </p:spPr>
        <p:txBody>
          <a:bodyPr/>
          <a:lstStyle/>
          <a:p>
            <a:r>
              <a:rPr lang="en-US" sz="3200" dirty="0"/>
              <a:t>ABSTRACT</a:t>
            </a:r>
            <a:r>
              <a:rPr lang="en-US" sz="2824" dirty="0"/>
              <a:t> 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E8464BA-2FF2-4F09-878C-B0BE427B923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2" b="31982"/>
          <a:stretch>
            <a:fillRect/>
          </a:stretch>
        </p:blipFill>
        <p:spPr>
          <a:xfrm>
            <a:off x="0" y="-16625"/>
            <a:ext cx="12192000" cy="2928769"/>
          </a:xfrm>
        </p:spPr>
      </p:pic>
    </p:spTree>
    <p:extLst>
      <p:ext uri="{BB962C8B-B14F-4D97-AF65-F5344CB8AC3E}">
        <p14:creationId xmlns:p14="http://schemas.microsoft.com/office/powerpoint/2010/main" val="34688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4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554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A808-7F12-4113-98A3-D227177B9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4285" y="3079143"/>
            <a:ext cx="2549562" cy="1997099"/>
          </a:xfrm>
        </p:spPr>
        <p:txBody>
          <a:bodyPr/>
          <a:lstStyle/>
          <a:p>
            <a:r>
              <a:rPr lang="en-US" dirty="0"/>
              <a:t>Crime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F6AA6-65E7-4E7A-B550-6220A6167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9249" y="5417670"/>
            <a:ext cx="2549562" cy="940098"/>
          </a:xfrm>
        </p:spPr>
        <p:txBody>
          <a:bodyPr>
            <a:noAutofit/>
          </a:bodyPr>
          <a:lstStyle/>
          <a:p>
            <a:r>
              <a:rPr lang="en-US" sz="1600" dirty="0"/>
              <a:t>Revealing the insights through data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D37C58-A534-4EF0-A9C2-6655D13580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2" b="24722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BA5EB4-02A6-4106-ACB5-0A73EFD3DBAB}"/>
              </a:ext>
            </a:extLst>
          </p:cNvPr>
          <p:cNvSpPr txBox="1"/>
          <p:nvPr/>
        </p:nvSpPr>
        <p:spPr>
          <a:xfrm>
            <a:off x="2863385" y="3140047"/>
            <a:ext cx="4884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Elephant" panose="02020904090505020303" pitchFamily="18" charset="0"/>
              </a:rPr>
              <a:t>Software</a:t>
            </a:r>
            <a:r>
              <a:rPr lang="en-US" sz="2800" b="1" dirty="0">
                <a:solidFill>
                  <a:schemeClr val="bg1"/>
                </a:solidFill>
                <a:latin typeface="Elephant" panose="02020904090505020303" pitchFamily="18" charset="0"/>
              </a:rPr>
              <a:t> Requirements :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C904-5F67-41E9-B800-9D6313CC29EB}"/>
              </a:ext>
            </a:extLst>
          </p:cNvPr>
          <p:cNvSpPr txBox="1"/>
          <p:nvPr/>
        </p:nvSpPr>
        <p:spPr>
          <a:xfrm>
            <a:off x="677535" y="4071837"/>
            <a:ext cx="66834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* Accurate Search engine (google)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* Microsoft Office Applications           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(word, Excel , PowerPoint)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*  Applications to access to Binary Files </a:t>
            </a:r>
          </a:p>
        </p:txBody>
      </p:sp>
    </p:spTree>
    <p:extLst>
      <p:ext uri="{BB962C8B-B14F-4D97-AF65-F5344CB8AC3E}">
        <p14:creationId xmlns:p14="http://schemas.microsoft.com/office/powerpoint/2010/main" val="323561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A808-7F12-4113-98A3-D227177B9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4285" y="3079143"/>
            <a:ext cx="2549562" cy="1997099"/>
          </a:xfrm>
        </p:spPr>
        <p:txBody>
          <a:bodyPr/>
          <a:lstStyle/>
          <a:p>
            <a:r>
              <a:rPr lang="en-US" dirty="0"/>
              <a:t>Crime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F6AA6-65E7-4E7A-B550-6220A6167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9249" y="5417670"/>
            <a:ext cx="2549562" cy="940098"/>
          </a:xfrm>
        </p:spPr>
        <p:txBody>
          <a:bodyPr>
            <a:noAutofit/>
          </a:bodyPr>
          <a:lstStyle/>
          <a:p>
            <a:r>
              <a:rPr lang="en-US" sz="1600" dirty="0"/>
              <a:t>Revealing the insights through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A5EB4-02A6-4106-ACB5-0A73EFD3DBAB}"/>
              </a:ext>
            </a:extLst>
          </p:cNvPr>
          <p:cNvSpPr txBox="1"/>
          <p:nvPr/>
        </p:nvSpPr>
        <p:spPr>
          <a:xfrm>
            <a:off x="2747007" y="3057254"/>
            <a:ext cx="5133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Elephant" panose="02020904090505020303" pitchFamily="18" charset="0"/>
              </a:rPr>
              <a:t>Hardware</a:t>
            </a:r>
            <a:r>
              <a:rPr lang="en-US" sz="2800" b="1" dirty="0">
                <a:solidFill>
                  <a:schemeClr val="bg1"/>
                </a:solidFill>
                <a:latin typeface="Elephant" panose="02020904090505020303" pitchFamily="18" charset="0"/>
              </a:rPr>
              <a:t> Requirements :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C904-5F67-41E9-B800-9D6313CC29EB}"/>
              </a:ext>
            </a:extLst>
          </p:cNvPr>
          <p:cNvSpPr txBox="1"/>
          <p:nvPr/>
        </p:nvSpPr>
        <p:spPr>
          <a:xfrm>
            <a:off x="428153" y="3863398"/>
            <a:ext cx="66834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A Personal Computer /                  Laptop with RAM 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   (8 GB ) ROM (512 GB )        	Processor (Intel/Ryzen )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2. Good internet Connection  	Facility </a:t>
            </a: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6D24312-E251-433F-BEDC-763160FB98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678" r="567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CA17E-2853-42EC-9E7F-0BE9C27FF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7066" cy="3840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7CBCC-8762-4FD0-8EAF-07F1D9C2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401" y="1"/>
            <a:ext cx="6164580" cy="3840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E66BF-15AF-484D-82F9-5E607B5EF5B2}"/>
              </a:ext>
            </a:extLst>
          </p:cNvPr>
          <p:cNvSpPr txBox="1"/>
          <p:nvPr/>
        </p:nvSpPr>
        <p:spPr>
          <a:xfrm>
            <a:off x="396588" y="3933468"/>
            <a:ext cx="2576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lephant" panose="02020904090505020303" pitchFamily="18" charset="0"/>
              </a:rPr>
              <a:t>Conclusion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F697D-C92A-45D1-B327-DCB3D3D905A1}"/>
              </a:ext>
            </a:extLst>
          </p:cNvPr>
          <p:cNvSpPr txBox="1"/>
          <p:nvPr/>
        </p:nvSpPr>
        <p:spPr>
          <a:xfrm>
            <a:off x="396588" y="4456688"/>
            <a:ext cx="866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 Using the Proposed Techniques we can see that 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Crime rates have been steadily decreased Compared to Past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highest crime rates are observed in urban areas,</a:t>
            </a:r>
          </a:p>
          <a:p>
            <a:r>
              <a:rPr lang="en-US" sz="2400" dirty="0"/>
              <a:t>     particularly in low-income neighborhoods.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Detection of the suspects may Little Easy compared to past Years 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5F90F1-1D68-4ACA-B258-7991B2EAA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437" y="4456688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AMP">
      <a:dk1>
        <a:srgbClr val="000000"/>
      </a:dk1>
      <a:lt1>
        <a:sysClr val="window" lastClr="FFFFFF"/>
      </a:lt1>
      <a:dk2>
        <a:srgbClr val="58595B"/>
      </a:dk2>
      <a:lt2>
        <a:srgbClr val="001E41"/>
      </a:lt2>
      <a:accent1>
        <a:srgbClr val="406BA8"/>
      </a:accent1>
      <a:accent2>
        <a:srgbClr val="00ABC7"/>
      </a:accent2>
      <a:accent3>
        <a:srgbClr val="00C2F3"/>
      </a:accent3>
      <a:accent4>
        <a:srgbClr val="A9A4D1"/>
      </a:accent4>
      <a:accent5>
        <a:srgbClr val="79C583"/>
      </a:accent5>
      <a:accent6>
        <a:srgbClr val="C8DD75"/>
      </a:accent6>
      <a:hlink>
        <a:srgbClr val="406BA8"/>
      </a:hlink>
      <a:folHlink>
        <a:srgbClr val="A2A5B1"/>
      </a:folHlink>
    </a:clrScheme>
    <a:fontScheme name="New MS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Woolworths">
      <a:dk1>
        <a:srgbClr val="26263A"/>
      </a:dk1>
      <a:lt1>
        <a:srgbClr val="FFFFFF"/>
      </a:lt1>
      <a:dk2>
        <a:srgbClr val="1B79FF"/>
      </a:dk2>
      <a:lt2>
        <a:srgbClr val="DEDEDF"/>
      </a:lt2>
      <a:accent1>
        <a:srgbClr val="1B79FF"/>
      </a:accent1>
      <a:accent2>
        <a:srgbClr val="66C5FF"/>
      </a:accent2>
      <a:accent3>
        <a:srgbClr val="0E0D26"/>
      </a:accent3>
      <a:accent4>
        <a:srgbClr val="F3EA5D"/>
      </a:accent4>
      <a:accent5>
        <a:srgbClr val="FF6720"/>
      </a:accent5>
      <a:accent6>
        <a:srgbClr val="00B35F"/>
      </a:accent6>
      <a:hlink>
        <a:srgbClr val="1B79FF"/>
      </a:hlink>
      <a:folHlink>
        <a:srgbClr val="FF00FF"/>
      </a:folHlink>
    </a:clrScheme>
    <a:fontScheme name="New MS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">
  <a:themeElements>
    <a:clrScheme name="Custom 5">
      <a:dk1>
        <a:srgbClr val="000000"/>
      </a:dk1>
      <a:lt1>
        <a:sysClr val="window" lastClr="FFFFFF"/>
      </a:lt1>
      <a:dk2>
        <a:srgbClr val="17406D"/>
      </a:dk2>
      <a:lt2>
        <a:srgbClr val="DBEFF9"/>
      </a:lt2>
      <a:accent1>
        <a:srgbClr val="82B1E4"/>
      </a:accent1>
      <a:accent2>
        <a:srgbClr val="17406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7406D"/>
      </a:hlink>
      <a:folHlink>
        <a:srgbClr val="82B1E4"/>
      </a:folHlink>
    </a:clrScheme>
    <a:fontScheme name="Custom 6">
      <a:majorFont>
        <a:latin typeface="Century Gothic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ew MS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5B80F2-2A97-47FC-979D-87D4F32763F8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AMP</Template>
  <TotalTime>718</TotalTime>
  <Words>258</Words>
  <Application>Microsoft Office PowerPoint</Application>
  <PresentationFormat>Widescreen</PresentationFormat>
  <Paragraphs>52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Algerian</vt:lpstr>
      <vt:lpstr>Aptos</vt:lpstr>
      <vt:lpstr>Arial</vt:lpstr>
      <vt:lpstr>Arial Black</vt:lpstr>
      <vt:lpstr>Calibri</vt:lpstr>
      <vt:lpstr>Castellar</vt:lpstr>
      <vt:lpstr>Century Gothic</vt:lpstr>
      <vt:lpstr>Elephant</vt:lpstr>
      <vt:lpstr>Gill Sans MT</vt:lpstr>
      <vt:lpstr>Google Sans</vt:lpstr>
      <vt:lpstr>Office Theme</vt:lpstr>
      <vt:lpstr>1_Office Theme</vt:lpstr>
      <vt:lpstr>Custom </vt:lpstr>
      <vt:lpstr>2_Office Theme</vt:lpstr>
      <vt:lpstr>PowerPoint Presentation</vt:lpstr>
      <vt:lpstr>PowerPoint Presentation</vt:lpstr>
      <vt:lpstr>PowerPoint Presentation</vt:lpstr>
      <vt:lpstr>PowerPoint Presentation</vt:lpstr>
      <vt:lpstr>Crime data analysis </vt:lpstr>
      <vt:lpstr>PowerPoint Presentation</vt:lpstr>
      <vt:lpstr>Crime data analysis </vt:lpstr>
      <vt:lpstr>Crime data analysis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Connolly</dc:creator>
  <cp:lastModifiedBy>manu952041@gmail.com</cp:lastModifiedBy>
  <cp:revision>53</cp:revision>
  <dcterms:created xsi:type="dcterms:W3CDTF">2023-10-11T06:17:09Z</dcterms:created>
  <dcterms:modified xsi:type="dcterms:W3CDTF">2024-02-16T20:18:08Z</dcterms:modified>
</cp:coreProperties>
</file>